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9"/>
  </p:notesMasterIdLst>
  <p:sldIdLst>
    <p:sldId id="271" r:id="rId2"/>
    <p:sldId id="270" r:id="rId3"/>
    <p:sldId id="272" r:id="rId4"/>
    <p:sldId id="273" r:id="rId5"/>
    <p:sldId id="274" r:id="rId6"/>
    <p:sldId id="275" r:id="rId7"/>
    <p:sldId id="27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3E8"/>
    <a:srgbClr val="D0D4D9"/>
    <a:srgbClr val="EFF0F4"/>
    <a:srgbClr val="111224"/>
    <a:srgbClr val="F66031"/>
    <a:srgbClr val="DD532A"/>
    <a:srgbClr val="CB522A"/>
    <a:srgbClr val="656568"/>
    <a:srgbClr val="7B7B7F"/>
    <a:srgbClr val="E6E31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5266"/>
    <p:restoredTop sz="97300"/>
  </p:normalViewPr>
  <p:slideViewPr>
    <p:cSldViewPr snapToGrid="0" snapToObjects="1">
      <p:cViewPr>
        <p:scale>
          <a:sx n="76" d="100"/>
          <a:sy n="76" d="100"/>
        </p:scale>
        <p:origin x="-276" y="-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72" d="100"/>
          <a:sy n="172" d="100"/>
        </p:scale>
        <p:origin x="6552" y="208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707E1-D5FA-D84D-8317-D66025CA1F48}" type="datetimeFigureOut">
              <a:rPr/>
              <a:pPr/>
              <a:t>7/15/18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9F2D-285C-D44E-B10F-2544539AF337}" type="slidenum">
              <a:rPr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0627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9F2D-285C-D44E-B10F-2544539AF33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7879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EB2B604-28F6-B444-BE1B-5B3218F82E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551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329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F75EE89-D7CB-FE42-A9CD-10056FC82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2784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E970728-3C9A-D344-A287-A02037AC0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78786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A01FC2E-1019-BF43-9347-59EB3B591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2599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B9F9E87-F3C5-294B-B6CE-4F2584BBD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79150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9508EB0-55F4-D64D-B71A-C614FBDC4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9459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91952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CD58897-69A7-724D-89E7-E7816D810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8320" b="17887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31151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3E33D5A-9713-B64D-990A-9CADF970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9588"/>
          <a:stretch/>
        </p:blipFill>
        <p:spPr>
          <a:xfrm>
            <a:off x="0" y="-1"/>
            <a:ext cx="12192000" cy="653743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933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09DF524-3EA5-0D42-B87F-406AA3644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9421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17378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D350650-F2D9-9548-AFBD-460DF238F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357"/>
          <a:stretch/>
        </p:blipFill>
        <p:spPr>
          <a:xfrm>
            <a:off x="0" y="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7501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2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47549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6F57113-E482-1845-A47B-035A7B2DB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0394" r="8400" b="15872"/>
          <a:stretch/>
        </p:blipFill>
        <p:spPr>
          <a:xfrm>
            <a:off x="1" y="-1"/>
            <a:ext cx="12191999" cy="65426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97644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B56CB31-BEA9-A146-8990-D71416FEE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9407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04633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17519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D9B1167-0DD1-A14A-80F7-83418CB6B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1"/>
            <a:ext cx="12192000" cy="65426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51741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B06E026-EB93-2C48-9A7C-9DD0A818B8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584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16048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3837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3">
    <p:bg>
      <p:bgPr>
        <a:gradFill flip="none" rotWithShape="1">
          <a:gsLst>
            <a:gs pos="24000">
              <a:srgbClr val="EFF0F4"/>
            </a:gs>
            <a:gs pos="40000">
              <a:srgbClr val="E0E3E8"/>
            </a:gs>
            <a:gs pos="65000">
              <a:srgbClr val="D0D4D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84719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4">
    <p:bg>
      <p:bgPr>
        <a:gradFill flip="none" rotWithShape="1">
          <a:gsLst>
            <a:gs pos="17000">
              <a:srgbClr val="EFF0F4"/>
            </a:gs>
            <a:gs pos="42000">
              <a:srgbClr val="E0E3E8"/>
            </a:gs>
            <a:gs pos="65000">
              <a:srgbClr val="D0D4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27747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0D686E6-0529-4A4C-8692-58662403E9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601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1033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61E9686-9CBF-CA47-8871-A9F1B2358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588"/>
          <a:stretch/>
        </p:blipFill>
        <p:spPr>
          <a:xfrm>
            <a:off x="0" y="0"/>
            <a:ext cx="12192000" cy="65426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5803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EC6BA21-B2D9-594A-B1FB-6EAB2E7B3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600"/>
          <a:stretch/>
        </p:blipFill>
        <p:spPr>
          <a:xfrm>
            <a:off x="1" y="-1"/>
            <a:ext cx="12192000" cy="653217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1796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EC299F6-9DE5-E248-9728-3BEAB26BD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9406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8748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E885B34-672A-C843-86C3-3EFD11D0E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0805" b="17586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994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hyperlink" Target="https://tinyppt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5000">
              <a:srgbClr val="EAEEF1"/>
            </a:gs>
            <a:gs pos="74000">
              <a:srgbClr val="BAC7CF"/>
            </a:gs>
            <a:gs pos="100000">
              <a:srgbClr val="BAC7C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D0E1DA4-B5B0-6E46-B8F3-04AF0CFF3D33}"/>
              </a:ext>
            </a:extLst>
          </p:cNvPr>
          <p:cNvSpPr/>
          <p:nvPr userDrawn="1"/>
        </p:nvSpPr>
        <p:spPr>
          <a:xfrm>
            <a:off x="0" y="6540402"/>
            <a:ext cx="12192000" cy="326387"/>
          </a:xfrm>
          <a:prstGeom prst="rect">
            <a:avLst/>
          </a:prstGeom>
          <a:solidFill>
            <a:srgbClr val="11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27"/>
            <a:extLst>
              <a:ext uri="{FF2B5EF4-FFF2-40B4-BE49-F238E27FC236}">
                <a16:creationId xmlns="" xmlns:a16="http://schemas.microsoft.com/office/drawing/2014/main" id="{CE7FE3ED-E827-3A4F-B5BB-808D2AD83706}"/>
              </a:ext>
            </a:extLst>
          </p:cNvPr>
          <p:cNvSpPr/>
          <p:nvPr userDrawn="1"/>
        </p:nvSpPr>
        <p:spPr>
          <a:xfrm>
            <a:off x="4432852" y="6487075"/>
            <a:ext cx="33262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95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kern="1200" cap="none" spc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designed by</a:t>
            </a:r>
            <a:r>
              <a:rPr lang="en-US" sz="2000" b="0" kern="1200" cap="none" spc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n-US" sz="2000" b="1" i="0" kern="1200" cap="none" spc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Arial Hebrew" pitchFamily="2" charset="-79"/>
              </a:rPr>
              <a:t>tinyPPT.com</a:t>
            </a:r>
          </a:p>
        </p:txBody>
      </p:sp>
    </p:spTree>
    <p:extLst>
      <p:ext uri="{BB962C8B-B14F-4D97-AF65-F5344CB8AC3E}">
        <p14:creationId xmlns="" xmlns:p14="http://schemas.microsoft.com/office/powerpoint/2010/main" val="36446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6564730"/>
            <a:ext cx="12192000" cy="293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wallpap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0280" y="41537"/>
            <a:ext cx="12612280" cy="68164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C57E340-0D1A-4ACC-8D24-D5DA41E368F1}"/>
              </a:ext>
            </a:extLst>
          </p:cNvPr>
          <p:cNvSpPr txBox="1"/>
          <p:nvPr/>
        </p:nvSpPr>
        <p:spPr>
          <a:xfrm>
            <a:off x="2184400" y="2244804"/>
            <a:ext cx="6451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atin typeface="Tw Cen MT" panose="020B0602020104020603" pitchFamily="34" charset="0"/>
              </a:rPr>
              <a:t>Database</a:t>
            </a:r>
            <a:endParaRPr lang="en-US" sz="6600" b="1" dirty="0">
              <a:latin typeface="Tw Cen MT" panose="020B06020201040206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2347291-E14A-4C41-ADE2-84F01D888DC0}"/>
              </a:ext>
            </a:extLst>
          </p:cNvPr>
          <p:cNvSpPr txBox="1"/>
          <p:nvPr/>
        </p:nvSpPr>
        <p:spPr>
          <a:xfrm>
            <a:off x="2095939" y="3505200"/>
            <a:ext cx="47112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atin typeface="Tw Cen MT" panose="020B0602020104020603" pitchFamily="34" charset="0"/>
              </a:rPr>
              <a:t>Objects</a:t>
            </a:r>
            <a:endParaRPr lang="en-US" sz="6600" b="1" dirty="0">
              <a:latin typeface="Tw Cen MT" panose="020B06020201040206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F4051ABA-04D7-4D17-A46A-7024066DA1AF}"/>
              </a:ext>
            </a:extLst>
          </p:cNvPr>
          <p:cNvCxnSpPr>
            <a:cxnSpLocks/>
          </p:cNvCxnSpPr>
          <p:nvPr/>
        </p:nvCxnSpPr>
        <p:spPr>
          <a:xfrm>
            <a:off x="3352801" y="1447800"/>
            <a:ext cx="5994400" cy="76200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9F188DB2-A583-4125-A1C8-A0E1B9AE2E35}"/>
              </a:ext>
            </a:extLst>
          </p:cNvPr>
          <p:cNvCxnSpPr>
            <a:cxnSpLocks/>
          </p:cNvCxnSpPr>
          <p:nvPr/>
        </p:nvCxnSpPr>
        <p:spPr>
          <a:xfrm rot="5400000">
            <a:off x="7317946" y="3429000"/>
            <a:ext cx="3855308" cy="0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7848A8EE-6B05-4B73-88E5-ACADE64F49E6}"/>
              </a:ext>
            </a:extLst>
          </p:cNvPr>
          <p:cNvCxnSpPr>
            <a:cxnSpLocks/>
          </p:cNvCxnSpPr>
          <p:nvPr/>
        </p:nvCxnSpPr>
        <p:spPr>
          <a:xfrm>
            <a:off x="3345593" y="5285946"/>
            <a:ext cx="6001608" cy="48054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2590B1C1-9717-44CD-9713-093B4CA349A1}"/>
              </a:ext>
            </a:extLst>
          </p:cNvPr>
          <p:cNvCxnSpPr>
            <a:cxnSpLocks/>
          </p:cNvCxnSpPr>
          <p:nvPr/>
        </p:nvCxnSpPr>
        <p:spPr>
          <a:xfrm>
            <a:off x="3415871" y="4715140"/>
            <a:ext cx="0" cy="641517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6333020-CB81-452F-9BE2-B43C85797E36}"/>
              </a:ext>
            </a:extLst>
          </p:cNvPr>
          <p:cNvCxnSpPr>
            <a:cxnSpLocks/>
          </p:cNvCxnSpPr>
          <p:nvPr/>
        </p:nvCxnSpPr>
        <p:spPr>
          <a:xfrm>
            <a:off x="3454400" y="1501347"/>
            <a:ext cx="0" cy="641517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53">
            <a:extLst>
              <a:ext uri="{FF2B5EF4-FFF2-40B4-BE49-F238E27FC236}">
                <a16:creationId xmlns:a16="http://schemas.microsoft.com/office/drawing/2014/main" xmlns="" id="{9B0F436E-46C7-8F48-865D-DC3A8EAB8205}"/>
              </a:ext>
            </a:extLst>
          </p:cNvPr>
          <p:cNvSpPr/>
          <p:nvPr/>
        </p:nvSpPr>
        <p:spPr>
          <a:xfrm>
            <a:off x="1365287" y="4796569"/>
            <a:ext cx="9351950" cy="1406964"/>
          </a:xfrm>
          <a:custGeom>
            <a:avLst/>
            <a:gdLst>
              <a:gd name="connsiteX0" fmla="*/ 0 w 10621618"/>
              <a:gd name="connsiteY0" fmla="*/ 0 h 2835438"/>
              <a:gd name="connsiteX1" fmla="*/ 10621618 w 10621618"/>
              <a:gd name="connsiteY1" fmla="*/ 0 h 2835438"/>
              <a:gd name="connsiteX2" fmla="*/ 10621618 w 10621618"/>
              <a:gd name="connsiteY2" fmla="*/ 2835438 h 2835438"/>
              <a:gd name="connsiteX3" fmla="*/ 0 w 10621618"/>
              <a:gd name="connsiteY3" fmla="*/ 2835438 h 2835438"/>
              <a:gd name="connsiteX4" fmla="*/ 0 w 10621618"/>
              <a:gd name="connsiteY4" fmla="*/ 0 h 2835438"/>
              <a:gd name="connsiteX0" fmla="*/ 0 w 10621618"/>
              <a:gd name="connsiteY0" fmla="*/ 0 h 2835438"/>
              <a:gd name="connsiteX1" fmla="*/ 8164168 w 10621618"/>
              <a:gd name="connsiteY1" fmla="*/ 1104900 h 2835438"/>
              <a:gd name="connsiteX2" fmla="*/ 10621618 w 10621618"/>
              <a:gd name="connsiteY2" fmla="*/ 2835438 h 2835438"/>
              <a:gd name="connsiteX3" fmla="*/ 0 w 10621618"/>
              <a:gd name="connsiteY3" fmla="*/ 2835438 h 2835438"/>
              <a:gd name="connsiteX4" fmla="*/ 0 w 10621618"/>
              <a:gd name="connsiteY4" fmla="*/ 0 h 2835438"/>
              <a:gd name="connsiteX0" fmla="*/ 0 w 10621618"/>
              <a:gd name="connsiteY0" fmla="*/ 0 h 2835438"/>
              <a:gd name="connsiteX1" fmla="*/ 7821268 w 10621618"/>
              <a:gd name="connsiteY1" fmla="*/ 1123950 h 2835438"/>
              <a:gd name="connsiteX2" fmla="*/ 10621618 w 10621618"/>
              <a:gd name="connsiteY2" fmla="*/ 2835438 h 2835438"/>
              <a:gd name="connsiteX3" fmla="*/ 0 w 10621618"/>
              <a:gd name="connsiteY3" fmla="*/ 2835438 h 2835438"/>
              <a:gd name="connsiteX4" fmla="*/ 0 w 10621618"/>
              <a:gd name="connsiteY4" fmla="*/ 0 h 2835438"/>
              <a:gd name="connsiteX0" fmla="*/ 952500 w 10621618"/>
              <a:gd name="connsiteY0" fmla="*/ 457200 h 1711488"/>
              <a:gd name="connsiteX1" fmla="*/ 7821268 w 10621618"/>
              <a:gd name="connsiteY1" fmla="*/ 0 h 1711488"/>
              <a:gd name="connsiteX2" fmla="*/ 10621618 w 10621618"/>
              <a:gd name="connsiteY2" fmla="*/ 1711488 h 1711488"/>
              <a:gd name="connsiteX3" fmla="*/ 0 w 10621618"/>
              <a:gd name="connsiteY3" fmla="*/ 1711488 h 1711488"/>
              <a:gd name="connsiteX4" fmla="*/ 952500 w 10621618"/>
              <a:gd name="connsiteY4" fmla="*/ 457200 h 1711488"/>
              <a:gd name="connsiteX0" fmla="*/ 952500 w 10621618"/>
              <a:gd name="connsiteY0" fmla="*/ 457200 h 1711488"/>
              <a:gd name="connsiteX1" fmla="*/ 7821268 w 10621618"/>
              <a:gd name="connsiteY1" fmla="*/ 0 h 1711488"/>
              <a:gd name="connsiteX2" fmla="*/ 10621618 w 10621618"/>
              <a:gd name="connsiteY2" fmla="*/ 1711488 h 1711488"/>
              <a:gd name="connsiteX3" fmla="*/ 0 w 10621618"/>
              <a:gd name="connsiteY3" fmla="*/ 1711488 h 1711488"/>
              <a:gd name="connsiteX4" fmla="*/ 952500 w 10621618"/>
              <a:gd name="connsiteY4" fmla="*/ 457200 h 1711488"/>
              <a:gd name="connsiteX0" fmla="*/ 952500 w 10621618"/>
              <a:gd name="connsiteY0" fmla="*/ 556030 h 1810318"/>
              <a:gd name="connsiteX1" fmla="*/ 7821268 w 10621618"/>
              <a:gd name="connsiteY1" fmla="*/ 98830 h 1810318"/>
              <a:gd name="connsiteX2" fmla="*/ 10621618 w 10621618"/>
              <a:gd name="connsiteY2" fmla="*/ 1810318 h 1810318"/>
              <a:gd name="connsiteX3" fmla="*/ 0 w 10621618"/>
              <a:gd name="connsiteY3" fmla="*/ 1810318 h 1810318"/>
              <a:gd name="connsiteX4" fmla="*/ 952500 w 10621618"/>
              <a:gd name="connsiteY4" fmla="*/ 556030 h 1810318"/>
              <a:gd name="connsiteX0" fmla="*/ 0 w 9669118"/>
              <a:gd name="connsiteY0" fmla="*/ 556030 h 1810318"/>
              <a:gd name="connsiteX1" fmla="*/ 6868768 w 9669118"/>
              <a:gd name="connsiteY1" fmla="*/ 98830 h 1810318"/>
              <a:gd name="connsiteX2" fmla="*/ 9669118 w 9669118"/>
              <a:gd name="connsiteY2" fmla="*/ 1810318 h 1810318"/>
              <a:gd name="connsiteX3" fmla="*/ 2000250 w 9669118"/>
              <a:gd name="connsiteY3" fmla="*/ 1810318 h 1810318"/>
              <a:gd name="connsiteX4" fmla="*/ 0 w 9669118"/>
              <a:gd name="connsiteY4" fmla="*/ 556030 h 1810318"/>
              <a:gd name="connsiteX0" fmla="*/ 0 w 9669118"/>
              <a:gd name="connsiteY0" fmla="*/ 556030 h 1810318"/>
              <a:gd name="connsiteX1" fmla="*/ 6868768 w 9669118"/>
              <a:gd name="connsiteY1" fmla="*/ 98830 h 1810318"/>
              <a:gd name="connsiteX2" fmla="*/ 9669118 w 9669118"/>
              <a:gd name="connsiteY2" fmla="*/ 1810318 h 1810318"/>
              <a:gd name="connsiteX3" fmla="*/ 2247900 w 9669118"/>
              <a:gd name="connsiteY3" fmla="*/ 1810318 h 1810318"/>
              <a:gd name="connsiteX4" fmla="*/ 0 w 9669118"/>
              <a:gd name="connsiteY4" fmla="*/ 556030 h 1810318"/>
              <a:gd name="connsiteX0" fmla="*/ 0 w 9707218"/>
              <a:gd name="connsiteY0" fmla="*/ 556030 h 1810318"/>
              <a:gd name="connsiteX1" fmla="*/ 6906868 w 9707218"/>
              <a:gd name="connsiteY1" fmla="*/ 98830 h 1810318"/>
              <a:gd name="connsiteX2" fmla="*/ 9707218 w 9707218"/>
              <a:gd name="connsiteY2" fmla="*/ 1810318 h 1810318"/>
              <a:gd name="connsiteX3" fmla="*/ 2286000 w 9707218"/>
              <a:gd name="connsiteY3" fmla="*/ 1810318 h 1810318"/>
              <a:gd name="connsiteX4" fmla="*/ 0 w 9707218"/>
              <a:gd name="connsiteY4" fmla="*/ 556030 h 1810318"/>
              <a:gd name="connsiteX0" fmla="*/ 0 w 9707218"/>
              <a:gd name="connsiteY0" fmla="*/ 556030 h 1810318"/>
              <a:gd name="connsiteX1" fmla="*/ 6811618 w 9707218"/>
              <a:gd name="connsiteY1" fmla="*/ 98830 h 1810318"/>
              <a:gd name="connsiteX2" fmla="*/ 9707218 w 9707218"/>
              <a:gd name="connsiteY2" fmla="*/ 1810318 h 1810318"/>
              <a:gd name="connsiteX3" fmla="*/ 2286000 w 9707218"/>
              <a:gd name="connsiteY3" fmla="*/ 1810318 h 1810318"/>
              <a:gd name="connsiteX4" fmla="*/ 0 w 9707218"/>
              <a:gd name="connsiteY4" fmla="*/ 556030 h 1810318"/>
              <a:gd name="connsiteX0" fmla="*/ 0 w 9707218"/>
              <a:gd name="connsiteY0" fmla="*/ 556030 h 1810318"/>
              <a:gd name="connsiteX1" fmla="*/ 6811618 w 9707218"/>
              <a:gd name="connsiteY1" fmla="*/ 98830 h 1810318"/>
              <a:gd name="connsiteX2" fmla="*/ 9707218 w 9707218"/>
              <a:gd name="connsiteY2" fmla="*/ 1810318 h 1810318"/>
              <a:gd name="connsiteX3" fmla="*/ 2286000 w 9707218"/>
              <a:gd name="connsiteY3" fmla="*/ 1810318 h 1810318"/>
              <a:gd name="connsiteX4" fmla="*/ 0 w 9707218"/>
              <a:gd name="connsiteY4" fmla="*/ 556030 h 1810318"/>
              <a:gd name="connsiteX0" fmla="*/ 0 w 9821518"/>
              <a:gd name="connsiteY0" fmla="*/ 556030 h 1829368"/>
              <a:gd name="connsiteX1" fmla="*/ 6811618 w 9821518"/>
              <a:gd name="connsiteY1" fmla="*/ 98830 h 1829368"/>
              <a:gd name="connsiteX2" fmla="*/ 9821518 w 9821518"/>
              <a:gd name="connsiteY2" fmla="*/ 1829368 h 1829368"/>
              <a:gd name="connsiteX3" fmla="*/ 2286000 w 9821518"/>
              <a:gd name="connsiteY3" fmla="*/ 1810318 h 1829368"/>
              <a:gd name="connsiteX4" fmla="*/ 0 w 9821518"/>
              <a:gd name="connsiteY4" fmla="*/ 556030 h 1829368"/>
              <a:gd name="connsiteX0" fmla="*/ 0 w 9821518"/>
              <a:gd name="connsiteY0" fmla="*/ 548352 h 1821690"/>
              <a:gd name="connsiteX1" fmla="*/ 6792568 w 9821518"/>
              <a:gd name="connsiteY1" fmla="*/ 110202 h 1821690"/>
              <a:gd name="connsiteX2" fmla="*/ 9821518 w 9821518"/>
              <a:gd name="connsiteY2" fmla="*/ 1821690 h 1821690"/>
              <a:gd name="connsiteX3" fmla="*/ 2286000 w 9821518"/>
              <a:gd name="connsiteY3" fmla="*/ 1802640 h 1821690"/>
              <a:gd name="connsiteX4" fmla="*/ 0 w 9821518"/>
              <a:gd name="connsiteY4" fmla="*/ 548352 h 1821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1518" h="1821690">
                <a:moveTo>
                  <a:pt x="0" y="548352"/>
                </a:moveTo>
                <a:cubicBezTo>
                  <a:pt x="1984789" y="-461298"/>
                  <a:pt x="4502979" y="262602"/>
                  <a:pt x="6792568" y="110202"/>
                </a:cubicBezTo>
                <a:cubicBezTo>
                  <a:pt x="7929218" y="661648"/>
                  <a:pt x="8856318" y="1251194"/>
                  <a:pt x="9821518" y="1821690"/>
                </a:cubicBezTo>
                <a:lnTo>
                  <a:pt x="2286000" y="1802640"/>
                </a:lnTo>
                <a:lnTo>
                  <a:pt x="0" y="548352"/>
                </a:lnTo>
                <a:close/>
              </a:path>
            </a:pathLst>
          </a:custGeom>
          <a:gradFill flip="none" rotWithShape="1">
            <a:gsLst>
              <a:gs pos="0">
                <a:srgbClr val="9A9FA2">
                  <a:shade val="30000"/>
                  <a:satMod val="115000"/>
                </a:srgbClr>
              </a:gs>
              <a:gs pos="50000">
                <a:srgbClr val="9A9FA2">
                  <a:shade val="67500"/>
                  <a:satMod val="115000"/>
                  <a:alpha val="49000"/>
                </a:srgbClr>
              </a:gs>
              <a:gs pos="100000">
                <a:srgbClr val="9A9FA2">
                  <a:shade val="100000"/>
                  <a:satMod val="115000"/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xmlns="" id="{5A3DB034-C86D-ED4A-A2EC-5FB14570A6F7}"/>
              </a:ext>
            </a:extLst>
          </p:cNvPr>
          <p:cNvSpPr/>
          <p:nvPr/>
        </p:nvSpPr>
        <p:spPr>
          <a:xfrm>
            <a:off x="3452937" y="1476154"/>
            <a:ext cx="5200218" cy="860033"/>
          </a:xfrm>
          <a:custGeom>
            <a:avLst/>
            <a:gdLst>
              <a:gd name="connsiteX0" fmla="*/ 5827514 w 6794924"/>
              <a:gd name="connsiteY0" fmla="*/ 0 h 993250"/>
              <a:gd name="connsiteX1" fmla="*/ 6311219 w 6794924"/>
              <a:gd name="connsiteY1" fmla="*/ 0 h 993250"/>
              <a:gd name="connsiteX2" fmla="*/ 6794924 w 6794924"/>
              <a:gd name="connsiteY2" fmla="*/ 496625 h 993250"/>
              <a:gd name="connsiteX3" fmla="*/ 6311219 w 6794924"/>
              <a:gd name="connsiteY3" fmla="*/ 993250 h 993250"/>
              <a:gd name="connsiteX4" fmla="*/ 5827514 w 6794924"/>
              <a:gd name="connsiteY4" fmla="*/ 993249 h 993250"/>
              <a:gd name="connsiteX5" fmla="*/ 0 w 6794924"/>
              <a:gd name="connsiteY5" fmla="*/ 993249 h 993250"/>
              <a:gd name="connsiteX6" fmla="*/ 0 w 6794924"/>
              <a:gd name="connsiteY6" fmla="*/ 1 h 993250"/>
              <a:gd name="connsiteX7" fmla="*/ 5827514 w 6794924"/>
              <a:gd name="connsiteY7" fmla="*/ 1 h 99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94924" h="993250">
                <a:moveTo>
                  <a:pt x="5827514" y="0"/>
                </a:moveTo>
                <a:lnTo>
                  <a:pt x="6311219" y="0"/>
                </a:lnTo>
                <a:cubicBezTo>
                  <a:pt x="6578362" y="0"/>
                  <a:pt x="6794924" y="222347"/>
                  <a:pt x="6794924" y="496625"/>
                </a:cubicBezTo>
                <a:cubicBezTo>
                  <a:pt x="6794924" y="770903"/>
                  <a:pt x="6578362" y="993250"/>
                  <a:pt x="6311219" y="993250"/>
                </a:cubicBezTo>
                <a:lnTo>
                  <a:pt x="5827514" y="993249"/>
                </a:lnTo>
                <a:lnTo>
                  <a:pt x="0" y="993249"/>
                </a:lnTo>
                <a:lnTo>
                  <a:pt x="0" y="1"/>
                </a:lnTo>
                <a:lnTo>
                  <a:pt x="5827514" y="1"/>
                </a:lnTo>
                <a:close/>
              </a:path>
            </a:pathLst>
          </a:custGeom>
          <a:gradFill flip="none" rotWithShape="1">
            <a:gsLst>
              <a:gs pos="0">
                <a:srgbClr val="41D0FE">
                  <a:shade val="30000"/>
                  <a:satMod val="115000"/>
                </a:srgbClr>
              </a:gs>
              <a:gs pos="50000">
                <a:srgbClr val="41D0FE">
                  <a:shade val="67500"/>
                  <a:satMod val="115000"/>
                </a:srgbClr>
              </a:gs>
              <a:gs pos="100000">
                <a:srgbClr val="41D0FE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xmlns="" id="{9E5D0A3E-296F-3A46-BF9D-02B27892F21B}"/>
              </a:ext>
            </a:extLst>
          </p:cNvPr>
          <p:cNvSpPr/>
          <p:nvPr/>
        </p:nvSpPr>
        <p:spPr>
          <a:xfrm>
            <a:off x="3452937" y="2336187"/>
            <a:ext cx="3862923" cy="860033"/>
          </a:xfrm>
          <a:custGeom>
            <a:avLst/>
            <a:gdLst>
              <a:gd name="connsiteX0" fmla="*/ 5827514 w 6794924"/>
              <a:gd name="connsiteY0" fmla="*/ 0 h 993250"/>
              <a:gd name="connsiteX1" fmla="*/ 6311219 w 6794924"/>
              <a:gd name="connsiteY1" fmla="*/ 0 h 993250"/>
              <a:gd name="connsiteX2" fmla="*/ 6794924 w 6794924"/>
              <a:gd name="connsiteY2" fmla="*/ 496625 h 993250"/>
              <a:gd name="connsiteX3" fmla="*/ 6311219 w 6794924"/>
              <a:gd name="connsiteY3" fmla="*/ 993250 h 993250"/>
              <a:gd name="connsiteX4" fmla="*/ 5827514 w 6794924"/>
              <a:gd name="connsiteY4" fmla="*/ 993249 h 993250"/>
              <a:gd name="connsiteX5" fmla="*/ 0 w 6794924"/>
              <a:gd name="connsiteY5" fmla="*/ 993249 h 993250"/>
              <a:gd name="connsiteX6" fmla="*/ 0 w 6794924"/>
              <a:gd name="connsiteY6" fmla="*/ 1 h 993250"/>
              <a:gd name="connsiteX7" fmla="*/ 5827514 w 6794924"/>
              <a:gd name="connsiteY7" fmla="*/ 1 h 99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94924" h="993250">
                <a:moveTo>
                  <a:pt x="5827514" y="0"/>
                </a:moveTo>
                <a:lnTo>
                  <a:pt x="6311219" y="0"/>
                </a:lnTo>
                <a:cubicBezTo>
                  <a:pt x="6578362" y="0"/>
                  <a:pt x="6794924" y="222347"/>
                  <a:pt x="6794924" y="496625"/>
                </a:cubicBezTo>
                <a:cubicBezTo>
                  <a:pt x="6794924" y="770903"/>
                  <a:pt x="6578362" y="993250"/>
                  <a:pt x="6311219" y="993250"/>
                </a:cubicBezTo>
                <a:lnTo>
                  <a:pt x="5827514" y="993249"/>
                </a:lnTo>
                <a:lnTo>
                  <a:pt x="0" y="993249"/>
                </a:lnTo>
                <a:lnTo>
                  <a:pt x="0" y="1"/>
                </a:lnTo>
                <a:lnTo>
                  <a:pt x="5827514" y="1"/>
                </a:lnTo>
                <a:close/>
              </a:path>
            </a:pathLst>
          </a:custGeom>
          <a:gradFill flip="none" rotWithShape="1">
            <a:gsLst>
              <a:gs pos="0">
                <a:srgbClr val="F02550">
                  <a:shade val="30000"/>
                  <a:satMod val="115000"/>
                </a:srgbClr>
              </a:gs>
              <a:gs pos="50000">
                <a:srgbClr val="F02550">
                  <a:shade val="67500"/>
                  <a:satMod val="115000"/>
                </a:srgbClr>
              </a:gs>
              <a:gs pos="100000">
                <a:srgbClr val="F0255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xmlns="" id="{49F7BA13-B7B1-1545-8951-A2B603DCE8FE}"/>
              </a:ext>
            </a:extLst>
          </p:cNvPr>
          <p:cNvSpPr/>
          <p:nvPr/>
        </p:nvSpPr>
        <p:spPr>
          <a:xfrm>
            <a:off x="3452937" y="3196220"/>
            <a:ext cx="5522586" cy="860033"/>
          </a:xfrm>
          <a:custGeom>
            <a:avLst/>
            <a:gdLst>
              <a:gd name="connsiteX0" fmla="*/ 5827514 w 6794924"/>
              <a:gd name="connsiteY0" fmla="*/ 0 h 993250"/>
              <a:gd name="connsiteX1" fmla="*/ 6311219 w 6794924"/>
              <a:gd name="connsiteY1" fmla="*/ 0 h 993250"/>
              <a:gd name="connsiteX2" fmla="*/ 6794924 w 6794924"/>
              <a:gd name="connsiteY2" fmla="*/ 496625 h 993250"/>
              <a:gd name="connsiteX3" fmla="*/ 6311219 w 6794924"/>
              <a:gd name="connsiteY3" fmla="*/ 993250 h 993250"/>
              <a:gd name="connsiteX4" fmla="*/ 5827514 w 6794924"/>
              <a:gd name="connsiteY4" fmla="*/ 993249 h 993250"/>
              <a:gd name="connsiteX5" fmla="*/ 0 w 6794924"/>
              <a:gd name="connsiteY5" fmla="*/ 993249 h 993250"/>
              <a:gd name="connsiteX6" fmla="*/ 0 w 6794924"/>
              <a:gd name="connsiteY6" fmla="*/ 1 h 993250"/>
              <a:gd name="connsiteX7" fmla="*/ 5827514 w 6794924"/>
              <a:gd name="connsiteY7" fmla="*/ 1 h 99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94924" h="993250">
                <a:moveTo>
                  <a:pt x="5827514" y="0"/>
                </a:moveTo>
                <a:lnTo>
                  <a:pt x="6311219" y="0"/>
                </a:lnTo>
                <a:cubicBezTo>
                  <a:pt x="6578362" y="0"/>
                  <a:pt x="6794924" y="222347"/>
                  <a:pt x="6794924" y="496625"/>
                </a:cubicBezTo>
                <a:cubicBezTo>
                  <a:pt x="6794924" y="770903"/>
                  <a:pt x="6578362" y="993250"/>
                  <a:pt x="6311219" y="993250"/>
                </a:cubicBezTo>
                <a:lnTo>
                  <a:pt x="5827514" y="993249"/>
                </a:lnTo>
                <a:lnTo>
                  <a:pt x="0" y="993249"/>
                </a:lnTo>
                <a:lnTo>
                  <a:pt x="0" y="1"/>
                </a:lnTo>
                <a:lnTo>
                  <a:pt x="5827514" y="1"/>
                </a:lnTo>
                <a:close/>
              </a:path>
            </a:pathLst>
          </a:custGeom>
          <a:gradFill flip="none" rotWithShape="1">
            <a:gsLst>
              <a:gs pos="0">
                <a:srgbClr val="10D178">
                  <a:shade val="30000"/>
                  <a:satMod val="115000"/>
                </a:srgbClr>
              </a:gs>
              <a:gs pos="50000">
                <a:srgbClr val="10D178">
                  <a:shade val="67500"/>
                  <a:satMod val="115000"/>
                </a:srgbClr>
              </a:gs>
              <a:gs pos="100000">
                <a:srgbClr val="10D178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xmlns="" id="{9DA886C0-B73E-9B45-BB38-582FDC920816}"/>
              </a:ext>
            </a:extLst>
          </p:cNvPr>
          <p:cNvSpPr/>
          <p:nvPr/>
        </p:nvSpPr>
        <p:spPr>
          <a:xfrm>
            <a:off x="3452937" y="4044773"/>
            <a:ext cx="4651728" cy="867216"/>
          </a:xfrm>
          <a:custGeom>
            <a:avLst/>
            <a:gdLst>
              <a:gd name="connsiteX0" fmla="*/ 5827514 w 6794924"/>
              <a:gd name="connsiteY0" fmla="*/ 0 h 993250"/>
              <a:gd name="connsiteX1" fmla="*/ 6311219 w 6794924"/>
              <a:gd name="connsiteY1" fmla="*/ 0 h 993250"/>
              <a:gd name="connsiteX2" fmla="*/ 6794924 w 6794924"/>
              <a:gd name="connsiteY2" fmla="*/ 496625 h 993250"/>
              <a:gd name="connsiteX3" fmla="*/ 6311219 w 6794924"/>
              <a:gd name="connsiteY3" fmla="*/ 993250 h 993250"/>
              <a:gd name="connsiteX4" fmla="*/ 5827514 w 6794924"/>
              <a:gd name="connsiteY4" fmla="*/ 993249 h 993250"/>
              <a:gd name="connsiteX5" fmla="*/ 0 w 6794924"/>
              <a:gd name="connsiteY5" fmla="*/ 993249 h 993250"/>
              <a:gd name="connsiteX6" fmla="*/ 0 w 6794924"/>
              <a:gd name="connsiteY6" fmla="*/ 1 h 993250"/>
              <a:gd name="connsiteX7" fmla="*/ 5827514 w 6794924"/>
              <a:gd name="connsiteY7" fmla="*/ 1 h 99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94924" h="993250">
                <a:moveTo>
                  <a:pt x="5827514" y="0"/>
                </a:moveTo>
                <a:lnTo>
                  <a:pt x="6311219" y="0"/>
                </a:lnTo>
                <a:cubicBezTo>
                  <a:pt x="6578362" y="0"/>
                  <a:pt x="6794924" y="222347"/>
                  <a:pt x="6794924" y="496625"/>
                </a:cubicBezTo>
                <a:cubicBezTo>
                  <a:pt x="6794924" y="770903"/>
                  <a:pt x="6578362" y="993250"/>
                  <a:pt x="6311219" y="993250"/>
                </a:cubicBezTo>
                <a:lnTo>
                  <a:pt x="5827514" y="993249"/>
                </a:lnTo>
                <a:lnTo>
                  <a:pt x="0" y="993249"/>
                </a:lnTo>
                <a:lnTo>
                  <a:pt x="0" y="1"/>
                </a:lnTo>
                <a:lnTo>
                  <a:pt x="5827514" y="1"/>
                </a:lnTo>
                <a:close/>
              </a:path>
            </a:pathLst>
          </a:custGeom>
          <a:gradFill flip="none" rotWithShape="1">
            <a:gsLst>
              <a:gs pos="0">
                <a:srgbClr val="F83208">
                  <a:shade val="30000"/>
                  <a:satMod val="115000"/>
                </a:srgbClr>
              </a:gs>
              <a:gs pos="50000">
                <a:srgbClr val="F83208">
                  <a:shade val="67500"/>
                  <a:satMod val="115000"/>
                </a:srgbClr>
              </a:gs>
              <a:gs pos="100000">
                <a:srgbClr val="F6603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xmlns="" id="{893BADA2-6BCB-1840-BE6A-39AC9EFF4138}"/>
              </a:ext>
            </a:extLst>
          </p:cNvPr>
          <p:cNvSpPr/>
          <p:nvPr/>
        </p:nvSpPr>
        <p:spPr>
          <a:xfrm>
            <a:off x="1652829" y="1192925"/>
            <a:ext cx="1813899" cy="1154115"/>
          </a:xfrm>
          <a:custGeom>
            <a:avLst/>
            <a:gdLst>
              <a:gd name="connsiteX0" fmla="*/ 2370152 w 2370152"/>
              <a:gd name="connsiteY0" fmla="*/ 309119 h 1301891"/>
              <a:gd name="connsiteX1" fmla="*/ 2370152 w 2370152"/>
              <a:gd name="connsiteY1" fmla="*/ 1301891 h 1301891"/>
              <a:gd name="connsiteX2" fmla="*/ 0 w 2370152"/>
              <a:gd name="connsiteY2" fmla="*/ 1226107 h 1301891"/>
              <a:gd name="connsiteX3" fmla="*/ 0 w 2370152"/>
              <a:gd name="connsiteY3" fmla="*/ 0 h 1301891"/>
              <a:gd name="connsiteX4" fmla="*/ 2370152 w 2370152"/>
              <a:gd name="connsiteY4" fmla="*/ 309119 h 130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0152" h="1301891">
                <a:moveTo>
                  <a:pt x="2370152" y="309119"/>
                </a:moveTo>
                <a:lnTo>
                  <a:pt x="2370152" y="1301891"/>
                </a:lnTo>
                <a:lnTo>
                  <a:pt x="0" y="1226107"/>
                </a:lnTo>
                <a:lnTo>
                  <a:pt x="0" y="0"/>
                </a:lnTo>
                <a:lnTo>
                  <a:pt x="2370152" y="309119"/>
                </a:lnTo>
                <a:close/>
              </a:path>
            </a:pathLst>
          </a:custGeom>
          <a:gradFill flip="none" rotWithShape="1">
            <a:gsLst>
              <a:gs pos="0">
                <a:srgbClr val="41D0FE">
                  <a:shade val="30000"/>
                  <a:satMod val="115000"/>
                </a:srgbClr>
              </a:gs>
              <a:gs pos="50000">
                <a:srgbClr val="41D0FE">
                  <a:shade val="67500"/>
                  <a:satMod val="115000"/>
                </a:srgbClr>
              </a:gs>
              <a:gs pos="100000">
                <a:srgbClr val="41D0FE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69D757A2-3DD1-BD4C-A01A-75AB6133C9F6}"/>
              </a:ext>
            </a:extLst>
          </p:cNvPr>
          <p:cNvSpPr/>
          <p:nvPr/>
        </p:nvSpPr>
        <p:spPr>
          <a:xfrm>
            <a:off x="1652829" y="3172984"/>
            <a:ext cx="1813899" cy="1144098"/>
          </a:xfrm>
          <a:custGeom>
            <a:avLst/>
            <a:gdLst>
              <a:gd name="connsiteX0" fmla="*/ 2370152 w 2370152"/>
              <a:gd name="connsiteY0" fmla="*/ 0 h 1287682"/>
              <a:gd name="connsiteX1" fmla="*/ 2370152 w 2370152"/>
              <a:gd name="connsiteY1" fmla="*/ 986154 h 1287682"/>
              <a:gd name="connsiteX2" fmla="*/ 0 w 2370152"/>
              <a:gd name="connsiteY2" fmla="*/ 1287682 h 1287682"/>
              <a:gd name="connsiteX3" fmla="*/ 0 w 2370152"/>
              <a:gd name="connsiteY3" fmla="*/ 100501 h 1287682"/>
              <a:gd name="connsiteX4" fmla="*/ 2370152 w 2370152"/>
              <a:gd name="connsiteY4" fmla="*/ 0 h 128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0152" h="1287682">
                <a:moveTo>
                  <a:pt x="2370152" y="0"/>
                </a:moveTo>
                <a:lnTo>
                  <a:pt x="2370152" y="986154"/>
                </a:lnTo>
                <a:lnTo>
                  <a:pt x="0" y="1287682"/>
                </a:lnTo>
                <a:lnTo>
                  <a:pt x="0" y="100501"/>
                </a:lnTo>
                <a:lnTo>
                  <a:pt x="2370152" y="0"/>
                </a:lnTo>
                <a:close/>
              </a:path>
            </a:pathLst>
          </a:custGeom>
          <a:gradFill flip="none" rotWithShape="1">
            <a:gsLst>
              <a:gs pos="0">
                <a:srgbClr val="10D178">
                  <a:shade val="30000"/>
                  <a:satMod val="115000"/>
                </a:srgbClr>
              </a:gs>
              <a:gs pos="50000">
                <a:srgbClr val="10D178">
                  <a:shade val="67500"/>
                  <a:satMod val="115000"/>
                </a:srgbClr>
              </a:gs>
              <a:gs pos="100000">
                <a:srgbClr val="10D178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xmlns="" id="{276A17EF-D680-A94F-AFF0-C0AFA8A7A1E3}"/>
              </a:ext>
            </a:extLst>
          </p:cNvPr>
          <p:cNvSpPr/>
          <p:nvPr/>
        </p:nvSpPr>
        <p:spPr>
          <a:xfrm>
            <a:off x="1652824" y="4044773"/>
            <a:ext cx="1813900" cy="1314142"/>
          </a:xfrm>
          <a:custGeom>
            <a:avLst/>
            <a:gdLst>
              <a:gd name="connsiteX0" fmla="*/ 2370153 w 2370153"/>
              <a:gd name="connsiteY0" fmla="*/ 0 h 1512367"/>
              <a:gd name="connsiteX1" fmla="*/ 2370153 w 2370153"/>
              <a:gd name="connsiteY1" fmla="*/ 994553 h 1512367"/>
              <a:gd name="connsiteX2" fmla="*/ 0 w 2370153"/>
              <a:gd name="connsiteY2" fmla="*/ 1512367 h 1512367"/>
              <a:gd name="connsiteX3" fmla="*/ 0 w 2370153"/>
              <a:gd name="connsiteY3" fmla="*/ 303110 h 1512367"/>
              <a:gd name="connsiteX4" fmla="*/ 2370153 w 2370153"/>
              <a:gd name="connsiteY4" fmla="*/ 0 h 1512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0153" h="1512367">
                <a:moveTo>
                  <a:pt x="2370153" y="0"/>
                </a:moveTo>
                <a:lnTo>
                  <a:pt x="2370153" y="994553"/>
                </a:lnTo>
                <a:lnTo>
                  <a:pt x="0" y="1512367"/>
                </a:lnTo>
                <a:lnTo>
                  <a:pt x="0" y="303110"/>
                </a:lnTo>
                <a:lnTo>
                  <a:pt x="2370153" y="0"/>
                </a:lnTo>
                <a:close/>
              </a:path>
            </a:pathLst>
          </a:custGeom>
          <a:gradFill flip="none" rotWithShape="1">
            <a:gsLst>
              <a:gs pos="0">
                <a:srgbClr val="F83208">
                  <a:shade val="30000"/>
                  <a:satMod val="115000"/>
                </a:srgbClr>
              </a:gs>
              <a:gs pos="50000">
                <a:srgbClr val="F83208">
                  <a:shade val="67500"/>
                  <a:satMod val="115000"/>
                </a:srgbClr>
              </a:gs>
              <a:gs pos="100000">
                <a:srgbClr val="F83208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xmlns="" id="{451DF022-9C3A-B34E-ABD9-013633CDDC8E}"/>
              </a:ext>
            </a:extLst>
          </p:cNvPr>
          <p:cNvSpPr/>
          <p:nvPr/>
        </p:nvSpPr>
        <p:spPr>
          <a:xfrm>
            <a:off x="1652829" y="2263348"/>
            <a:ext cx="1813899" cy="1022471"/>
          </a:xfrm>
          <a:custGeom>
            <a:avLst/>
            <a:gdLst>
              <a:gd name="connsiteX0" fmla="*/ 2370152 w 2370152"/>
              <a:gd name="connsiteY0" fmla="*/ 76861 h 1144926"/>
              <a:gd name="connsiteX1" fmla="*/ 2370152 w 2370152"/>
              <a:gd name="connsiteY1" fmla="*/ 1056512 h 1144926"/>
              <a:gd name="connsiteX2" fmla="*/ 0 w 2370152"/>
              <a:gd name="connsiteY2" fmla="*/ 1144926 h 1144926"/>
              <a:gd name="connsiteX3" fmla="*/ 0 w 2370152"/>
              <a:gd name="connsiteY3" fmla="*/ 0 h 1144926"/>
              <a:gd name="connsiteX4" fmla="*/ 2370152 w 2370152"/>
              <a:gd name="connsiteY4" fmla="*/ 76861 h 1144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0152" h="1144926">
                <a:moveTo>
                  <a:pt x="2370152" y="76861"/>
                </a:moveTo>
                <a:lnTo>
                  <a:pt x="2370152" y="1056512"/>
                </a:lnTo>
                <a:lnTo>
                  <a:pt x="0" y="1144926"/>
                </a:lnTo>
                <a:lnTo>
                  <a:pt x="0" y="0"/>
                </a:lnTo>
                <a:lnTo>
                  <a:pt x="2370152" y="76861"/>
                </a:lnTo>
                <a:close/>
              </a:path>
            </a:pathLst>
          </a:custGeom>
          <a:gradFill flip="none" rotWithShape="1">
            <a:gsLst>
              <a:gs pos="0">
                <a:srgbClr val="F02550">
                  <a:shade val="30000"/>
                  <a:satMod val="115000"/>
                </a:srgbClr>
              </a:gs>
              <a:gs pos="50000">
                <a:srgbClr val="F02550">
                  <a:shade val="67500"/>
                  <a:satMod val="115000"/>
                </a:srgbClr>
              </a:gs>
              <a:gs pos="100000">
                <a:srgbClr val="F0255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xmlns="" id="{FF76D947-157A-D24D-B3E1-6F49F40AD2BA}"/>
              </a:ext>
            </a:extLst>
          </p:cNvPr>
          <p:cNvSpPr/>
          <p:nvPr/>
        </p:nvSpPr>
        <p:spPr>
          <a:xfrm flipH="1">
            <a:off x="701968" y="1192925"/>
            <a:ext cx="956555" cy="1154115"/>
          </a:xfrm>
          <a:custGeom>
            <a:avLst/>
            <a:gdLst>
              <a:gd name="connsiteX0" fmla="*/ 2370152 w 2370152"/>
              <a:gd name="connsiteY0" fmla="*/ 309119 h 1301891"/>
              <a:gd name="connsiteX1" fmla="*/ 2370152 w 2370152"/>
              <a:gd name="connsiteY1" fmla="*/ 1301891 h 1301891"/>
              <a:gd name="connsiteX2" fmla="*/ 0 w 2370152"/>
              <a:gd name="connsiteY2" fmla="*/ 1226107 h 1301891"/>
              <a:gd name="connsiteX3" fmla="*/ 0 w 2370152"/>
              <a:gd name="connsiteY3" fmla="*/ 0 h 1301891"/>
              <a:gd name="connsiteX4" fmla="*/ 2370152 w 2370152"/>
              <a:gd name="connsiteY4" fmla="*/ 309119 h 130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0152" h="1301891">
                <a:moveTo>
                  <a:pt x="2370152" y="309119"/>
                </a:moveTo>
                <a:lnTo>
                  <a:pt x="2370152" y="1301891"/>
                </a:lnTo>
                <a:lnTo>
                  <a:pt x="0" y="1226107"/>
                </a:lnTo>
                <a:lnTo>
                  <a:pt x="0" y="0"/>
                </a:lnTo>
                <a:lnTo>
                  <a:pt x="2370152" y="309119"/>
                </a:lnTo>
                <a:close/>
              </a:path>
            </a:pathLst>
          </a:custGeom>
          <a:gradFill flip="none" rotWithShape="1">
            <a:gsLst>
              <a:gs pos="0">
                <a:srgbClr val="41D0FE">
                  <a:shade val="30000"/>
                  <a:satMod val="115000"/>
                </a:srgbClr>
              </a:gs>
              <a:gs pos="50000">
                <a:srgbClr val="41D0FE">
                  <a:shade val="67500"/>
                  <a:satMod val="115000"/>
                </a:srgbClr>
              </a:gs>
              <a:gs pos="100000">
                <a:srgbClr val="41D0FE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xmlns="" id="{37B6CE46-5245-D449-9E53-2A5D93DB7E47}"/>
              </a:ext>
            </a:extLst>
          </p:cNvPr>
          <p:cNvSpPr/>
          <p:nvPr/>
        </p:nvSpPr>
        <p:spPr>
          <a:xfrm flipH="1">
            <a:off x="701968" y="3172984"/>
            <a:ext cx="956555" cy="1144098"/>
          </a:xfrm>
          <a:custGeom>
            <a:avLst/>
            <a:gdLst>
              <a:gd name="connsiteX0" fmla="*/ 2370152 w 2370152"/>
              <a:gd name="connsiteY0" fmla="*/ 0 h 1287682"/>
              <a:gd name="connsiteX1" fmla="*/ 2370152 w 2370152"/>
              <a:gd name="connsiteY1" fmla="*/ 986154 h 1287682"/>
              <a:gd name="connsiteX2" fmla="*/ 0 w 2370152"/>
              <a:gd name="connsiteY2" fmla="*/ 1287682 h 1287682"/>
              <a:gd name="connsiteX3" fmla="*/ 0 w 2370152"/>
              <a:gd name="connsiteY3" fmla="*/ 100501 h 1287682"/>
              <a:gd name="connsiteX4" fmla="*/ 2370152 w 2370152"/>
              <a:gd name="connsiteY4" fmla="*/ 0 h 128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0152" h="1287682">
                <a:moveTo>
                  <a:pt x="2370152" y="0"/>
                </a:moveTo>
                <a:lnTo>
                  <a:pt x="2370152" y="986154"/>
                </a:lnTo>
                <a:lnTo>
                  <a:pt x="0" y="1287682"/>
                </a:lnTo>
                <a:lnTo>
                  <a:pt x="0" y="100501"/>
                </a:lnTo>
                <a:lnTo>
                  <a:pt x="2370152" y="0"/>
                </a:lnTo>
                <a:close/>
              </a:path>
            </a:pathLst>
          </a:custGeom>
          <a:gradFill flip="none" rotWithShape="1">
            <a:gsLst>
              <a:gs pos="0">
                <a:srgbClr val="10D178">
                  <a:shade val="30000"/>
                  <a:satMod val="115000"/>
                </a:srgbClr>
              </a:gs>
              <a:gs pos="50000">
                <a:srgbClr val="10D178">
                  <a:shade val="67500"/>
                  <a:satMod val="115000"/>
                </a:srgbClr>
              </a:gs>
              <a:gs pos="100000">
                <a:srgbClr val="10D178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xmlns="" id="{131F3D8C-A400-B747-AED1-7107CB84D304}"/>
              </a:ext>
            </a:extLst>
          </p:cNvPr>
          <p:cNvSpPr/>
          <p:nvPr/>
        </p:nvSpPr>
        <p:spPr>
          <a:xfrm flipH="1">
            <a:off x="701968" y="4044773"/>
            <a:ext cx="956555" cy="1314142"/>
          </a:xfrm>
          <a:custGeom>
            <a:avLst/>
            <a:gdLst>
              <a:gd name="connsiteX0" fmla="*/ 2370153 w 2370153"/>
              <a:gd name="connsiteY0" fmla="*/ 0 h 1512367"/>
              <a:gd name="connsiteX1" fmla="*/ 2370153 w 2370153"/>
              <a:gd name="connsiteY1" fmla="*/ 994553 h 1512367"/>
              <a:gd name="connsiteX2" fmla="*/ 0 w 2370153"/>
              <a:gd name="connsiteY2" fmla="*/ 1512367 h 1512367"/>
              <a:gd name="connsiteX3" fmla="*/ 0 w 2370153"/>
              <a:gd name="connsiteY3" fmla="*/ 303110 h 1512367"/>
              <a:gd name="connsiteX4" fmla="*/ 2370153 w 2370153"/>
              <a:gd name="connsiteY4" fmla="*/ 0 h 1512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0153" h="1512367">
                <a:moveTo>
                  <a:pt x="2370153" y="0"/>
                </a:moveTo>
                <a:lnTo>
                  <a:pt x="2370153" y="994553"/>
                </a:lnTo>
                <a:lnTo>
                  <a:pt x="0" y="1512367"/>
                </a:lnTo>
                <a:lnTo>
                  <a:pt x="0" y="303110"/>
                </a:lnTo>
                <a:lnTo>
                  <a:pt x="2370153" y="0"/>
                </a:lnTo>
                <a:close/>
              </a:path>
            </a:pathLst>
          </a:custGeom>
          <a:gradFill flip="none" rotWithShape="1">
            <a:gsLst>
              <a:gs pos="0">
                <a:srgbClr val="F83208">
                  <a:shade val="30000"/>
                  <a:satMod val="115000"/>
                </a:srgbClr>
              </a:gs>
              <a:gs pos="50000">
                <a:srgbClr val="F83208">
                  <a:shade val="67500"/>
                  <a:satMod val="115000"/>
                </a:srgbClr>
              </a:gs>
              <a:gs pos="100000">
                <a:srgbClr val="F83208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xmlns="" id="{AFD09D96-77C4-BF46-81A3-15A1ED714CD2}"/>
              </a:ext>
            </a:extLst>
          </p:cNvPr>
          <p:cNvSpPr/>
          <p:nvPr/>
        </p:nvSpPr>
        <p:spPr>
          <a:xfrm flipH="1">
            <a:off x="701968" y="2263348"/>
            <a:ext cx="956555" cy="1022471"/>
          </a:xfrm>
          <a:custGeom>
            <a:avLst/>
            <a:gdLst>
              <a:gd name="connsiteX0" fmla="*/ 2370152 w 2370152"/>
              <a:gd name="connsiteY0" fmla="*/ 76861 h 1144926"/>
              <a:gd name="connsiteX1" fmla="*/ 2370152 w 2370152"/>
              <a:gd name="connsiteY1" fmla="*/ 1056512 h 1144926"/>
              <a:gd name="connsiteX2" fmla="*/ 0 w 2370152"/>
              <a:gd name="connsiteY2" fmla="*/ 1144926 h 1144926"/>
              <a:gd name="connsiteX3" fmla="*/ 0 w 2370152"/>
              <a:gd name="connsiteY3" fmla="*/ 0 h 1144926"/>
              <a:gd name="connsiteX4" fmla="*/ 2370152 w 2370152"/>
              <a:gd name="connsiteY4" fmla="*/ 76861 h 1144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0152" h="1144926">
                <a:moveTo>
                  <a:pt x="2370152" y="76861"/>
                </a:moveTo>
                <a:lnTo>
                  <a:pt x="2370152" y="1056512"/>
                </a:lnTo>
                <a:lnTo>
                  <a:pt x="0" y="1144926"/>
                </a:lnTo>
                <a:lnTo>
                  <a:pt x="0" y="0"/>
                </a:lnTo>
                <a:lnTo>
                  <a:pt x="2370152" y="76861"/>
                </a:lnTo>
                <a:close/>
              </a:path>
            </a:pathLst>
          </a:custGeom>
          <a:gradFill flip="none" rotWithShape="1">
            <a:gsLst>
              <a:gs pos="0">
                <a:srgbClr val="F02550">
                  <a:shade val="30000"/>
                  <a:satMod val="115000"/>
                </a:srgbClr>
              </a:gs>
              <a:gs pos="50000">
                <a:srgbClr val="F02550">
                  <a:shade val="67500"/>
                  <a:satMod val="115000"/>
                </a:srgbClr>
              </a:gs>
              <a:gs pos="100000">
                <a:srgbClr val="F0255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DC91D8C-4961-5A40-B8F0-10A97CF4C498}"/>
              </a:ext>
            </a:extLst>
          </p:cNvPr>
          <p:cNvSpPr txBox="1"/>
          <p:nvPr/>
        </p:nvSpPr>
        <p:spPr>
          <a:xfrm>
            <a:off x="3617852" y="1732812"/>
            <a:ext cx="3151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14761"/>
            <a:r>
              <a:rPr lang="en-US" sz="2000" b="1" dirty="0" smtClean="0">
                <a:ln w="0"/>
                <a:solidFill>
                  <a:schemeClr val="bg1"/>
                </a:solidFill>
                <a:latin typeface="Avenir Book" panose="02000503020000020003" pitchFamily="2" charset="0"/>
              </a:rPr>
              <a:t>Basic Data Types</a:t>
            </a:r>
            <a:endParaRPr lang="en-US" sz="2000" b="1" dirty="0">
              <a:ln w="0"/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195DCCF-1AAA-F34E-9ABA-7A40C392A91F}"/>
              </a:ext>
            </a:extLst>
          </p:cNvPr>
          <p:cNvSpPr txBox="1"/>
          <p:nvPr/>
        </p:nvSpPr>
        <p:spPr>
          <a:xfrm rot="369651">
            <a:off x="1676006" y="1561663"/>
            <a:ext cx="1676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14761"/>
            <a:r>
              <a:rPr lang="en-US" sz="2400" b="1" dirty="0" smtClean="0">
                <a:ln w="0"/>
                <a:solidFill>
                  <a:schemeClr val="bg1"/>
                </a:solidFill>
                <a:latin typeface="Avenir Book" panose="02000503020000020003" pitchFamily="2" charset="0"/>
              </a:rPr>
              <a:t>1.</a:t>
            </a:r>
            <a:endParaRPr lang="en-US" sz="2400" b="1" dirty="0">
              <a:ln w="0"/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A5AC3E5-CABF-0745-91DF-EF5DEFC2895C}"/>
              </a:ext>
            </a:extLst>
          </p:cNvPr>
          <p:cNvSpPr txBox="1"/>
          <p:nvPr/>
        </p:nvSpPr>
        <p:spPr>
          <a:xfrm>
            <a:off x="3617852" y="2589394"/>
            <a:ext cx="3151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14761"/>
            <a:r>
              <a:rPr lang="en-US" sz="2000" b="1" dirty="0" smtClean="0">
                <a:ln w="0"/>
                <a:solidFill>
                  <a:schemeClr val="bg1"/>
                </a:solidFill>
                <a:latin typeface="Avenir Book" panose="02000503020000020003" pitchFamily="2" charset="0"/>
              </a:rPr>
              <a:t>Table</a:t>
            </a:r>
            <a:endParaRPr lang="en-US" sz="1400" b="1" dirty="0" smtClean="0">
              <a:ln w="0"/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B9C353B-776A-504C-B86A-B17686F48957}"/>
              </a:ext>
            </a:extLst>
          </p:cNvPr>
          <p:cNvSpPr txBox="1"/>
          <p:nvPr/>
        </p:nvSpPr>
        <p:spPr>
          <a:xfrm>
            <a:off x="1658523" y="2569294"/>
            <a:ext cx="1676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14761"/>
            <a:r>
              <a:rPr lang="en-US" sz="2400" b="1" dirty="0" smtClean="0">
                <a:ln w="0"/>
                <a:solidFill>
                  <a:schemeClr val="bg1"/>
                </a:solidFill>
                <a:latin typeface="Avenir Book" panose="02000503020000020003" pitchFamily="2" charset="0"/>
              </a:rPr>
              <a:t>2.</a:t>
            </a:r>
          </a:p>
          <a:p>
            <a:pPr defTabSz="214761"/>
            <a:endParaRPr lang="en-US" sz="2400" b="1" dirty="0">
              <a:ln w="0"/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0F247EE-20E7-A24D-B7FD-7AD9CC604A86}"/>
              </a:ext>
            </a:extLst>
          </p:cNvPr>
          <p:cNvSpPr txBox="1"/>
          <p:nvPr/>
        </p:nvSpPr>
        <p:spPr>
          <a:xfrm>
            <a:off x="3631192" y="3415338"/>
            <a:ext cx="3151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14761"/>
            <a:r>
              <a:rPr lang="en-US" sz="2000" b="1" dirty="0" smtClean="0">
                <a:ln w="0"/>
                <a:solidFill>
                  <a:schemeClr val="bg1"/>
                </a:solidFill>
                <a:latin typeface="Avenir Book" panose="02000503020000020003" pitchFamily="2" charset="0"/>
              </a:rPr>
              <a:t>Sequence</a:t>
            </a:r>
            <a:endParaRPr lang="en-US" sz="2000" b="1" dirty="0">
              <a:ln w="0"/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9863FC6-1C2C-C047-8EEB-1C790BD60629}"/>
              </a:ext>
            </a:extLst>
          </p:cNvPr>
          <p:cNvSpPr txBox="1"/>
          <p:nvPr/>
        </p:nvSpPr>
        <p:spPr>
          <a:xfrm rot="21390432">
            <a:off x="1667620" y="3491244"/>
            <a:ext cx="1676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14761"/>
            <a:r>
              <a:rPr lang="en-US" sz="2400" b="1" dirty="0" smtClean="0">
                <a:ln w="0"/>
                <a:solidFill>
                  <a:schemeClr val="bg1"/>
                </a:solidFill>
                <a:latin typeface="Avenir Book" panose="02000503020000020003" pitchFamily="2" charset="0"/>
              </a:rPr>
              <a:t>3.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186C527-6BC8-194F-B46D-9E3594B5C431}"/>
              </a:ext>
            </a:extLst>
          </p:cNvPr>
          <p:cNvSpPr txBox="1"/>
          <p:nvPr/>
        </p:nvSpPr>
        <p:spPr>
          <a:xfrm>
            <a:off x="3617852" y="4274724"/>
            <a:ext cx="3151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14761"/>
            <a:r>
              <a:rPr lang="en-US" sz="2000" b="1" dirty="0" smtClean="0">
                <a:ln w="0"/>
                <a:solidFill>
                  <a:schemeClr val="bg1"/>
                </a:solidFill>
                <a:latin typeface="Avenir Book" panose="02000503020000020003" pitchFamily="2" charset="0"/>
              </a:rPr>
              <a:t>Synonym</a:t>
            </a:r>
            <a:endParaRPr lang="en-US" sz="2000" b="1" dirty="0">
              <a:ln w="0"/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C89232B-E126-8A4D-A492-68826420F8A5}"/>
              </a:ext>
            </a:extLst>
          </p:cNvPr>
          <p:cNvSpPr txBox="1"/>
          <p:nvPr/>
        </p:nvSpPr>
        <p:spPr>
          <a:xfrm rot="20929736">
            <a:off x="1668240" y="4430243"/>
            <a:ext cx="1676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14761"/>
            <a:r>
              <a:rPr lang="en-US" sz="2400" b="1" dirty="0" smtClean="0">
                <a:ln w="0"/>
                <a:solidFill>
                  <a:schemeClr val="bg1"/>
                </a:solidFill>
                <a:latin typeface="Avenir Book" panose="02000503020000020003" pitchFamily="2" charset="0"/>
              </a:rPr>
              <a:t>4.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195DCCF-1AAA-F34E-9ABA-7A40C392A91F}"/>
              </a:ext>
            </a:extLst>
          </p:cNvPr>
          <p:cNvSpPr txBox="1"/>
          <p:nvPr/>
        </p:nvSpPr>
        <p:spPr>
          <a:xfrm rot="369651">
            <a:off x="1823899" y="1634244"/>
            <a:ext cx="1452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14761"/>
            <a:endParaRPr lang="en-US" sz="2000" b="1" dirty="0">
              <a:ln w="0"/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0" y="6564730"/>
            <a:ext cx="12192000" cy="293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OnTrack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04" y="5574082"/>
            <a:ext cx="927728" cy="927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508211" y="275573"/>
            <a:ext cx="3076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Overview 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21" grpId="0"/>
      <p:bldP spid="23" grpId="0"/>
      <p:bldP spid="24" grpId="0"/>
      <p:bldP spid="26" grpId="0"/>
      <p:bldP spid="27" grpId="0"/>
      <p:bldP spid="29" grpId="0"/>
      <p:bldP spid="30" grpId="0"/>
      <p:bldP spid="32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564730"/>
            <a:ext cx="12192000" cy="293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OnTrack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84" y="5355207"/>
            <a:ext cx="1146603" cy="1146603"/>
          </a:xfrm>
          <a:prstGeom prst="rect">
            <a:avLst/>
          </a:prstGeom>
        </p:spPr>
      </p:pic>
      <p:sp>
        <p:nvSpPr>
          <p:cNvPr id="4" name="Flowchart: Terminator 46">
            <a:extLst>
              <a:ext uri="{FF2B5EF4-FFF2-40B4-BE49-F238E27FC236}">
                <a16:creationId xmlns="" xmlns:a16="http://schemas.microsoft.com/office/drawing/2014/main" id="{A2E9AF0A-9009-694E-A5E9-4CC5983AD051}"/>
              </a:ext>
            </a:extLst>
          </p:cNvPr>
          <p:cNvSpPr/>
          <p:nvPr/>
        </p:nvSpPr>
        <p:spPr>
          <a:xfrm>
            <a:off x="9656298" y="2785581"/>
            <a:ext cx="1942341" cy="432029"/>
          </a:xfrm>
          <a:prstGeom prst="flowChartTerminator">
            <a:avLst/>
          </a:prstGeom>
          <a:solidFill>
            <a:srgbClr val="0DAA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>
              <a:defRPr/>
            </a:pPr>
            <a:endParaRPr lang="en-US" sz="1333">
              <a:solidFill>
                <a:schemeClr val="tx1"/>
              </a:solidFill>
              <a:latin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01D40D19-617B-2745-894A-4007C1E6AAF2}"/>
              </a:ext>
            </a:extLst>
          </p:cNvPr>
          <p:cNvGrpSpPr/>
          <p:nvPr/>
        </p:nvGrpSpPr>
        <p:grpSpPr>
          <a:xfrm rot="1060183">
            <a:off x="7143507" y="1624121"/>
            <a:ext cx="1056315" cy="930221"/>
            <a:chOff x="10851451" y="3630567"/>
            <a:chExt cx="2396279" cy="1951702"/>
          </a:xfrm>
        </p:grpSpPr>
        <p:sp>
          <p:nvSpPr>
            <p:cNvPr id="6" name="Freeform: Shape 48">
              <a:extLst>
                <a:ext uri="{FF2B5EF4-FFF2-40B4-BE49-F238E27FC236}">
                  <a16:creationId xmlns="" xmlns:a16="http://schemas.microsoft.com/office/drawing/2014/main" id="{2121520B-07A7-8F4A-9FD4-22300A202FAD}"/>
                </a:ext>
              </a:extLst>
            </p:cNvPr>
            <p:cNvSpPr/>
            <p:nvPr/>
          </p:nvSpPr>
          <p:spPr>
            <a:xfrm>
              <a:off x="10851451" y="4584670"/>
              <a:ext cx="2396279" cy="997599"/>
            </a:xfrm>
            <a:custGeom>
              <a:avLst/>
              <a:gdLst>
                <a:gd name="connsiteX0" fmla="*/ 0 w 2396279"/>
                <a:gd name="connsiteY0" fmla="*/ 0 h 997599"/>
                <a:gd name="connsiteX1" fmla="*/ 2396279 w 2396279"/>
                <a:gd name="connsiteY1" fmla="*/ 0 h 997599"/>
                <a:gd name="connsiteX2" fmla="*/ 2396279 w 2396279"/>
                <a:gd name="connsiteY2" fmla="*/ 997599 h 997599"/>
                <a:gd name="connsiteX3" fmla="*/ 2335645 w 2396279"/>
                <a:gd name="connsiteY3" fmla="*/ 924583 h 997599"/>
                <a:gd name="connsiteX4" fmla="*/ 1198139 w 2396279"/>
                <a:gd name="connsiteY4" fmla="*/ 383529 h 997599"/>
                <a:gd name="connsiteX5" fmla="*/ 60633 w 2396279"/>
                <a:gd name="connsiteY5" fmla="*/ 924583 h 997599"/>
                <a:gd name="connsiteX6" fmla="*/ 0 w 2396279"/>
                <a:gd name="connsiteY6" fmla="*/ 997598 h 99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6279" h="997599">
                  <a:moveTo>
                    <a:pt x="0" y="0"/>
                  </a:moveTo>
                  <a:lnTo>
                    <a:pt x="2396279" y="0"/>
                  </a:lnTo>
                  <a:lnTo>
                    <a:pt x="2396279" y="997599"/>
                  </a:lnTo>
                  <a:lnTo>
                    <a:pt x="2335645" y="924583"/>
                  </a:lnTo>
                  <a:cubicBezTo>
                    <a:pt x="2026526" y="586575"/>
                    <a:pt x="1630229" y="383529"/>
                    <a:pt x="1198139" y="383529"/>
                  </a:cubicBezTo>
                  <a:cubicBezTo>
                    <a:pt x="766049" y="383529"/>
                    <a:pt x="369752" y="586575"/>
                    <a:pt x="60633" y="924583"/>
                  </a:cubicBezTo>
                  <a:lnTo>
                    <a:pt x="0" y="9975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DAA77"/>
                </a:gs>
                <a:gs pos="100000">
                  <a:srgbClr val="23634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210" tIns="28605" rIns="57210" bIns="286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72087">
                <a:defRPr/>
              </a:pPr>
              <a:endParaRPr lang="en-US" sz="112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49">
              <a:extLst>
                <a:ext uri="{FF2B5EF4-FFF2-40B4-BE49-F238E27FC236}">
                  <a16:creationId xmlns="" xmlns:a16="http://schemas.microsoft.com/office/drawing/2014/main" id="{69AE00B2-B7A7-9544-8609-E01D967FFC99}"/>
                </a:ext>
              </a:extLst>
            </p:cNvPr>
            <p:cNvSpPr/>
            <p:nvPr/>
          </p:nvSpPr>
          <p:spPr>
            <a:xfrm flipV="1">
              <a:off x="10851451" y="3630567"/>
              <a:ext cx="2396279" cy="997599"/>
            </a:xfrm>
            <a:custGeom>
              <a:avLst/>
              <a:gdLst>
                <a:gd name="connsiteX0" fmla="*/ 0 w 2396279"/>
                <a:gd name="connsiteY0" fmla="*/ 0 h 997599"/>
                <a:gd name="connsiteX1" fmla="*/ 2396279 w 2396279"/>
                <a:gd name="connsiteY1" fmla="*/ 0 h 997599"/>
                <a:gd name="connsiteX2" fmla="*/ 2396279 w 2396279"/>
                <a:gd name="connsiteY2" fmla="*/ 997599 h 997599"/>
                <a:gd name="connsiteX3" fmla="*/ 2335645 w 2396279"/>
                <a:gd name="connsiteY3" fmla="*/ 924583 h 997599"/>
                <a:gd name="connsiteX4" fmla="*/ 1198139 w 2396279"/>
                <a:gd name="connsiteY4" fmla="*/ 383529 h 997599"/>
                <a:gd name="connsiteX5" fmla="*/ 60633 w 2396279"/>
                <a:gd name="connsiteY5" fmla="*/ 924583 h 997599"/>
                <a:gd name="connsiteX6" fmla="*/ 0 w 2396279"/>
                <a:gd name="connsiteY6" fmla="*/ 997598 h 99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6279" h="997599">
                  <a:moveTo>
                    <a:pt x="0" y="0"/>
                  </a:moveTo>
                  <a:lnTo>
                    <a:pt x="2396279" y="0"/>
                  </a:lnTo>
                  <a:lnTo>
                    <a:pt x="2396279" y="997599"/>
                  </a:lnTo>
                  <a:lnTo>
                    <a:pt x="2335645" y="924583"/>
                  </a:lnTo>
                  <a:cubicBezTo>
                    <a:pt x="2026526" y="586575"/>
                    <a:pt x="1630229" y="383529"/>
                    <a:pt x="1198139" y="383529"/>
                  </a:cubicBezTo>
                  <a:cubicBezTo>
                    <a:pt x="766049" y="383529"/>
                    <a:pt x="369752" y="586575"/>
                    <a:pt x="60633" y="924583"/>
                  </a:cubicBezTo>
                  <a:lnTo>
                    <a:pt x="0" y="9975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59268"/>
                </a:gs>
                <a:gs pos="100000">
                  <a:srgbClr val="23634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210" tIns="28605" rIns="57210" bIns="286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72087">
                <a:defRPr/>
              </a:pPr>
              <a:endParaRPr lang="en-US" sz="112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8" name="Freeform: Shape 45">
            <a:extLst>
              <a:ext uri="{FF2B5EF4-FFF2-40B4-BE49-F238E27FC236}">
                <a16:creationId xmlns="" xmlns:a16="http://schemas.microsoft.com/office/drawing/2014/main" id="{C44A1E26-277E-6D44-8163-8B9EBD437285}"/>
              </a:ext>
            </a:extLst>
          </p:cNvPr>
          <p:cNvSpPr/>
          <p:nvPr/>
        </p:nvSpPr>
        <p:spPr>
          <a:xfrm rot="17389214" flipH="1">
            <a:off x="4536947" y="974411"/>
            <a:ext cx="891387" cy="334770"/>
          </a:xfrm>
          <a:custGeom>
            <a:avLst/>
            <a:gdLst>
              <a:gd name="connsiteX0" fmla="*/ 627312 w 1220029"/>
              <a:gd name="connsiteY0" fmla="*/ 0 h 458196"/>
              <a:gd name="connsiteX1" fmla="*/ 1130649 w 1220029"/>
              <a:gd name="connsiteY1" fmla="*/ 76097 h 458196"/>
              <a:gd name="connsiteX2" fmla="*/ 1220029 w 1220029"/>
              <a:gd name="connsiteY2" fmla="*/ 108811 h 458196"/>
              <a:gd name="connsiteX3" fmla="*/ 1220029 w 1220029"/>
              <a:gd name="connsiteY3" fmla="*/ 441531 h 458196"/>
              <a:gd name="connsiteX4" fmla="*/ 1166686 w 1220029"/>
              <a:gd name="connsiteY4" fmla="*/ 415834 h 458196"/>
              <a:gd name="connsiteX5" fmla="*/ 627312 w 1220029"/>
              <a:gd name="connsiteY5" fmla="*/ 306939 h 458196"/>
              <a:gd name="connsiteX6" fmla="*/ 87939 w 1220029"/>
              <a:gd name="connsiteY6" fmla="*/ 415834 h 458196"/>
              <a:gd name="connsiteX7" fmla="*/ 0 w 1220029"/>
              <a:gd name="connsiteY7" fmla="*/ 458196 h 458196"/>
              <a:gd name="connsiteX8" fmla="*/ 0 w 1220029"/>
              <a:gd name="connsiteY8" fmla="*/ 121473 h 458196"/>
              <a:gd name="connsiteX9" fmla="*/ 123976 w 1220029"/>
              <a:gd name="connsiteY9" fmla="*/ 76097 h 458196"/>
              <a:gd name="connsiteX10" fmla="*/ 627312 w 1220029"/>
              <a:gd name="connsiteY10" fmla="*/ 0 h 45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0029" h="458196">
                <a:moveTo>
                  <a:pt x="627312" y="0"/>
                </a:moveTo>
                <a:cubicBezTo>
                  <a:pt x="802590" y="0"/>
                  <a:pt x="971645" y="26642"/>
                  <a:pt x="1130649" y="76097"/>
                </a:cubicBezTo>
                <a:lnTo>
                  <a:pt x="1220029" y="108811"/>
                </a:lnTo>
                <a:lnTo>
                  <a:pt x="1220029" y="441531"/>
                </a:lnTo>
                <a:lnTo>
                  <a:pt x="1166686" y="415834"/>
                </a:lnTo>
                <a:cubicBezTo>
                  <a:pt x="1000904" y="345714"/>
                  <a:pt x="818636" y="306939"/>
                  <a:pt x="627312" y="306939"/>
                </a:cubicBezTo>
                <a:cubicBezTo>
                  <a:pt x="435988" y="306939"/>
                  <a:pt x="253720" y="345714"/>
                  <a:pt x="87939" y="415834"/>
                </a:cubicBezTo>
                <a:lnTo>
                  <a:pt x="0" y="458196"/>
                </a:lnTo>
                <a:lnTo>
                  <a:pt x="0" y="121473"/>
                </a:lnTo>
                <a:lnTo>
                  <a:pt x="123976" y="76097"/>
                </a:lnTo>
                <a:cubicBezTo>
                  <a:pt x="282979" y="26642"/>
                  <a:pt x="452034" y="0"/>
                  <a:pt x="627312" y="0"/>
                </a:cubicBezTo>
                <a:close/>
              </a:path>
            </a:pathLst>
          </a:custGeom>
          <a:gradFill>
            <a:gsLst>
              <a:gs pos="0">
                <a:srgbClr val="359268"/>
              </a:gs>
              <a:gs pos="100000">
                <a:srgbClr val="0DAA77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>
              <a:defRPr/>
            </a:pPr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Freeform: Shape 45">
            <a:extLst>
              <a:ext uri="{FF2B5EF4-FFF2-40B4-BE49-F238E27FC236}">
                <a16:creationId xmlns="" xmlns:a16="http://schemas.microsoft.com/office/drawing/2014/main" id="{0672B0CA-CA07-2F4D-AA00-0B0622921ACC}"/>
              </a:ext>
            </a:extLst>
          </p:cNvPr>
          <p:cNvSpPr/>
          <p:nvPr/>
        </p:nvSpPr>
        <p:spPr>
          <a:xfrm rot="20266047" flipH="1">
            <a:off x="5164035" y="308094"/>
            <a:ext cx="891387" cy="334770"/>
          </a:xfrm>
          <a:custGeom>
            <a:avLst/>
            <a:gdLst>
              <a:gd name="connsiteX0" fmla="*/ 627312 w 1220029"/>
              <a:gd name="connsiteY0" fmla="*/ 0 h 458196"/>
              <a:gd name="connsiteX1" fmla="*/ 1130649 w 1220029"/>
              <a:gd name="connsiteY1" fmla="*/ 76097 h 458196"/>
              <a:gd name="connsiteX2" fmla="*/ 1220029 w 1220029"/>
              <a:gd name="connsiteY2" fmla="*/ 108811 h 458196"/>
              <a:gd name="connsiteX3" fmla="*/ 1220029 w 1220029"/>
              <a:gd name="connsiteY3" fmla="*/ 441531 h 458196"/>
              <a:gd name="connsiteX4" fmla="*/ 1166686 w 1220029"/>
              <a:gd name="connsiteY4" fmla="*/ 415834 h 458196"/>
              <a:gd name="connsiteX5" fmla="*/ 627312 w 1220029"/>
              <a:gd name="connsiteY5" fmla="*/ 306939 h 458196"/>
              <a:gd name="connsiteX6" fmla="*/ 87939 w 1220029"/>
              <a:gd name="connsiteY6" fmla="*/ 415834 h 458196"/>
              <a:gd name="connsiteX7" fmla="*/ 0 w 1220029"/>
              <a:gd name="connsiteY7" fmla="*/ 458196 h 458196"/>
              <a:gd name="connsiteX8" fmla="*/ 0 w 1220029"/>
              <a:gd name="connsiteY8" fmla="*/ 121473 h 458196"/>
              <a:gd name="connsiteX9" fmla="*/ 123976 w 1220029"/>
              <a:gd name="connsiteY9" fmla="*/ 76097 h 458196"/>
              <a:gd name="connsiteX10" fmla="*/ 627312 w 1220029"/>
              <a:gd name="connsiteY10" fmla="*/ 0 h 45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0029" h="458196">
                <a:moveTo>
                  <a:pt x="627312" y="0"/>
                </a:moveTo>
                <a:cubicBezTo>
                  <a:pt x="802590" y="0"/>
                  <a:pt x="971645" y="26642"/>
                  <a:pt x="1130649" y="76097"/>
                </a:cubicBezTo>
                <a:lnTo>
                  <a:pt x="1220029" y="108811"/>
                </a:lnTo>
                <a:lnTo>
                  <a:pt x="1220029" y="441531"/>
                </a:lnTo>
                <a:lnTo>
                  <a:pt x="1166686" y="415834"/>
                </a:lnTo>
                <a:cubicBezTo>
                  <a:pt x="1000904" y="345714"/>
                  <a:pt x="818636" y="306939"/>
                  <a:pt x="627312" y="306939"/>
                </a:cubicBezTo>
                <a:cubicBezTo>
                  <a:pt x="435988" y="306939"/>
                  <a:pt x="253720" y="345714"/>
                  <a:pt x="87939" y="415834"/>
                </a:cubicBezTo>
                <a:lnTo>
                  <a:pt x="0" y="458196"/>
                </a:lnTo>
                <a:lnTo>
                  <a:pt x="0" y="121473"/>
                </a:lnTo>
                <a:lnTo>
                  <a:pt x="123976" y="76097"/>
                </a:lnTo>
                <a:cubicBezTo>
                  <a:pt x="282979" y="26642"/>
                  <a:pt x="452034" y="0"/>
                  <a:pt x="627312" y="0"/>
                </a:cubicBezTo>
                <a:close/>
              </a:path>
            </a:pathLst>
          </a:custGeom>
          <a:gradFill>
            <a:gsLst>
              <a:gs pos="0">
                <a:srgbClr val="D70E64"/>
              </a:gs>
              <a:gs pos="54000">
                <a:srgbClr val="F6305D"/>
              </a:gs>
              <a:gs pos="77000">
                <a:srgbClr val="FE4251"/>
              </a:gs>
              <a:gs pos="100000">
                <a:srgbClr val="FF6044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>
              <a:defRPr/>
            </a:pPr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3D2A48F3-ACAE-6349-9B0C-053FBD78A1B5}"/>
              </a:ext>
            </a:extLst>
          </p:cNvPr>
          <p:cNvGrpSpPr/>
          <p:nvPr/>
        </p:nvGrpSpPr>
        <p:grpSpPr>
          <a:xfrm rot="3557808">
            <a:off x="6385184" y="2516439"/>
            <a:ext cx="1056315" cy="930221"/>
            <a:chOff x="10851451" y="3630567"/>
            <a:chExt cx="2396279" cy="1951702"/>
          </a:xfrm>
        </p:grpSpPr>
        <p:sp>
          <p:nvSpPr>
            <p:cNvPr id="11" name="Freeform: Shape 48">
              <a:extLst>
                <a:ext uri="{FF2B5EF4-FFF2-40B4-BE49-F238E27FC236}">
                  <a16:creationId xmlns="" xmlns:a16="http://schemas.microsoft.com/office/drawing/2014/main" id="{D4CE0D3E-B349-D649-B7FC-9E368D6BAA82}"/>
                </a:ext>
              </a:extLst>
            </p:cNvPr>
            <p:cNvSpPr/>
            <p:nvPr/>
          </p:nvSpPr>
          <p:spPr>
            <a:xfrm>
              <a:off x="10851451" y="4584670"/>
              <a:ext cx="2396279" cy="997599"/>
            </a:xfrm>
            <a:custGeom>
              <a:avLst/>
              <a:gdLst>
                <a:gd name="connsiteX0" fmla="*/ 0 w 2396279"/>
                <a:gd name="connsiteY0" fmla="*/ 0 h 997599"/>
                <a:gd name="connsiteX1" fmla="*/ 2396279 w 2396279"/>
                <a:gd name="connsiteY1" fmla="*/ 0 h 997599"/>
                <a:gd name="connsiteX2" fmla="*/ 2396279 w 2396279"/>
                <a:gd name="connsiteY2" fmla="*/ 997599 h 997599"/>
                <a:gd name="connsiteX3" fmla="*/ 2335645 w 2396279"/>
                <a:gd name="connsiteY3" fmla="*/ 924583 h 997599"/>
                <a:gd name="connsiteX4" fmla="*/ 1198139 w 2396279"/>
                <a:gd name="connsiteY4" fmla="*/ 383529 h 997599"/>
                <a:gd name="connsiteX5" fmla="*/ 60633 w 2396279"/>
                <a:gd name="connsiteY5" fmla="*/ 924583 h 997599"/>
                <a:gd name="connsiteX6" fmla="*/ 0 w 2396279"/>
                <a:gd name="connsiteY6" fmla="*/ 997598 h 99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6279" h="997599">
                  <a:moveTo>
                    <a:pt x="0" y="0"/>
                  </a:moveTo>
                  <a:lnTo>
                    <a:pt x="2396279" y="0"/>
                  </a:lnTo>
                  <a:lnTo>
                    <a:pt x="2396279" y="997599"/>
                  </a:lnTo>
                  <a:lnTo>
                    <a:pt x="2335645" y="924583"/>
                  </a:lnTo>
                  <a:cubicBezTo>
                    <a:pt x="2026526" y="586575"/>
                    <a:pt x="1630229" y="383529"/>
                    <a:pt x="1198139" y="383529"/>
                  </a:cubicBezTo>
                  <a:cubicBezTo>
                    <a:pt x="766049" y="383529"/>
                    <a:pt x="369752" y="586575"/>
                    <a:pt x="60633" y="924583"/>
                  </a:cubicBezTo>
                  <a:lnTo>
                    <a:pt x="0" y="9975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9345A"/>
                </a:gs>
                <a:gs pos="50000">
                  <a:srgbClr val="E7324E"/>
                </a:gs>
                <a:gs pos="100000">
                  <a:srgbClr val="96232B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210" tIns="28605" rIns="57210" bIns="286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72087">
                <a:defRPr/>
              </a:pPr>
              <a:endParaRPr lang="en-US" sz="112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Freeform: Shape 49">
              <a:extLst>
                <a:ext uri="{FF2B5EF4-FFF2-40B4-BE49-F238E27FC236}">
                  <a16:creationId xmlns="" xmlns:a16="http://schemas.microsoft.com/office/drawing/2014/main" id="{0CBD3269-D7ED-1F43-9019-87E8D13D257F}"/>
                </a:ext>
              </a:extLst>
            </p:cNvPr>
            <p:cNvSpPr/>
            <p:nvPr/>
          </p:nvSpPr>
          <p:spPr>
            <a:xfrm flipV="1">
              <a:off x="10851451" y="3630567"/>
              <a:ext cx="2396279" cy="997599"/>
            </a:xfrm>
            <a:custGeom>
              <a:avLst/>
              <a:gdLst>
                <a:gd name="connsiteX0" fmla="*/ 0 w 2396279"/>
                <a:gd name="connsiteY0" fmla="*/ 0 h 997599"/>
                <a:gd name="connsiteX1" fmla="*/ 2396279 w 2396279"/>
                <a:gd name="connsiteY1" fmla="*/ 0 h 997599"/>
                <a:gd name="connsiteX2" fmla="*/ 2396279 w 2396279"/>
                <a:gd name="connsiteY2" fmla="*/ 997599 h 997599"/>
                <a:gd name="connsiteX3" fmla="*/ 2335645 w 2396279"/>
                <a:gd name="connsiteY3" fmla="*/ 924583 h 997599"/>
                <a:gd name="connsiteX4" fmla="*/ 1198139 w 2396279"/>
                <a:gd name="connsiteY4" fmla="*/ 383529 h 997599"/>
                <a:gd name="connsiteX5" fmla="*/ 60633 w 2396279"/>
                <a:gd name="connsiteY5" fmla="*/ 924583 h 997599"/>
                <a:gd name="connsiteX6" fmla="*/ 0 w 2396279"/>
                <a:gd name="connsiteY6" fmla="*/ 997598 h 99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6279" h="997599">
                  <a:moveTo>
                    <a:pt x="0" y="0"/>
                  </a:moveTo>
                  <a:lnTo>
                    <a:pt x="2396279" y="0"/>
                  </a:lnTo>
                  <a:lnTo>
                    <a:pt x="2396279" y="997599"/>
                  </a:lnTo>
                  <a:lnTo>
                    <a:pt x="2335645" y="924583"/>
                  </a:lnTo>
                  <a:cubicBezTo>
                    <a:pt x="2026526" y="586575"/>
                    <a:pt x="1630229" y="383529"/>
                    <a:pt x="1198139" y="383529"/>
                  </a:cubicBezTo>
                  <a:cubicBezTo>
                    <a:pt x="766049" y="383529"/>
                    <a:pt x="369752" y="586575"/>
                    <a:pt x="60633" y="924583"/>
                  </a:cubicBezTo>
                  <a:lnTo>
                    <a:pt x="0" y="9975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71641"/>
                </a:gs>
                <a:gs pos="50000">
                  <a:srgbClr val="A31F37"/>
                </a:gs>
                <a:gs pos="100000">
                  <a:srgbClr val="630E1C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210" tIns="28605" rIns="57210" bIns="286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72087">
                <a:defRPr/>
              </a:pPr>
              <a:endParaRPr lang="en-US" sz="112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3" name="Freeform: Shape 31">
            <a:extLst>
              <a:ext uri="{FF2B5EF4-FFF2-40B4-BE49-F238E27FC236}">
                <a16:creationId xmlns="" xmlns:a16="http://schemas.microsoft.com/office/drawing/2014/main" id="{5FCA37B2-7A3D-6443-B3F8-19E3222943E1}"/>
              </a:ext>
            </a:extLst>
          </p:cNvPr>
          <p:cNvSpPr/>
          <p:nvPr/>
        </p:nvSpPr>
        <p:spPr>
          <a:xfrm rot="1193890" flipH="1">
            <a:off x="6095774" y="267554"/>
            <a:ext cx="891387" cy="334770"/>
          </a:xfrm>
          <a:custGeom>
            <a:avLst/>
            <a:gdLst>
              <a:gd name="connsiteX0" fmla="*/ 627312 w 1220029"/>
              <a:gd name="connsiteY0" fmla="*/ 0 h 458196"/>
              <a:gd name="connsiteX1" fmla="*/ 1130649 w 1220029"/>
              <a:gd name="connsiteY1" fmla="*/ 76097 h 458196"/>
              <a:gd name="connsiteX2" fmla="*/ 1220029 w 1220029"/>
              <a:gd name="connsiteY2" fmla="*/ 108811 h 458196"/>
              <a:gd name="connsiteX3" fmla="*/ 1220029 w 1220029"/>
              <a:gd name="connsiteY3" fmla="*/ 441531 h 458196"/>
              <a:gd name="connsiteX4" fmla="*/ 1166686 w 1220029"/>
              <a:gd name="connsiteY4" fmla="*/ 415834 h 458196"/>
              <a:gd name="connsiteX5" fmla="*/ 627312 w 1220029"/>
              <a:gd name="connsiteY5" fmla="*/ 306939 h 458196"/>
              <a:gd name="connsiteX6" fmla="*/ 87939 w 1220029"/>
              <a:gd name="connsiteY6" fmla="*/ 415834 h 458196"/>
              <a:gd name="connsiteX7" fmla="*/ 0 w 1220029"/>
              <a:gd name="connsiteY7" fmla="*/ 458196 h 458196"/>
              <a:gd name="connsiteX8" fmla="*/ 0 w 1220029"/>
              <a:gd name="connsiteY8" fmla="*/ 121473 h 458196"/>
              <a:gd name="connsiteX9" fmla="*/ 123976 w 1220029"/>
              <a:gd name="connsiteY9" fmla="*/ 76097 h 458196"/>
              <a:gd name="connsiteX10" fmla="*/ 627312 w 1220029"/>
              <a:gd name="connsiteY10" fmla="*/ 0 h 45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0029" h="458196">
                <a:moveTo>
                  <a:pt x="627312" y="0"/>
                </a:moveTo>
                <a:cubicBezTo>
                  <a:pt x="802590" y="0"/>
                  <a:pt x="971645" y="26642"/>
                  <a:pt x="1130649" y="76097"/>
                </a:cubicBezTo>
                <a:lnTo>
                  <a:pt x="1220029" y="108811"/>
                </a:lnTo>
                <a:lnTo>
                  <a:pt x="1220029" y="441531"/>
                </a:lnTo>
                <a:lnTo>
                  <a:pt x="1166686" y="415834"/>
                </a:lnTo>
                <a:cubicBezTo>
                  <a:pt x="1000904" y="345714"/>
                  <a:pt x="818636" y="306939"/>
                  <a:pt x="627312" y="306939"/>
                </a:cubicBezTo>
                <a:cubicBezTo>
                  <a:pt x="435988" y="306939"/>
                  <a:pt x="253720" y="345714"/>
                  <a:pt x="87939" y="415834"/>
                </a:cubicBezTo>
                <a:lnTo>
                  <a:pt x="0" y="458196"/>
                </a:lnTo>
                <a:lnTo>
                  <a:pt x="0" y="121473"/>
                </a:lnTo>
                <a:lnTo>
                  <a:pt x="123976" y="76097"/>
                </a:lnTo>
                <a:cubicBezTo>
                  <a:pt x="282979" y="26642"/>
                  <a:pt x="452034" y="0"/>
                  <a:pt x="627312" y="0"/>
                </a:cubicBezTo>
                <a:close/>
              </a:path>
            </a:pathLst>
          </a:custGeom>
          <a:gradFill>
            <a:gsLst>
              <a:gs pos="0">
                <a:srgbClr val="F88E10"/>
              </a:gs>
              <a:gs pos="61000">
                <a:srgbClr val="FAA723"/>
              </a:gs>
              <a:gs pos="83000">
                <a:srgbClr val="FCC535"/>
              </a:gs>
              <a:gs pos="100000">
                <a:srgbClr val="FDC938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>
              <a:defRPr/>
            </a:pPr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2667FD2C-C0FE-7840-82B9-3FEF29CF81C5}"/>
              </a:ext>
            </a:extLst>
          </p:cNvPr>
          <p:cNvGrpSpPr/>
          <p:nvPr/>
        </p:nvGrpSpPr>
        <p:grpSpPr>
          <a:xfrm rot="6687903">
            <a:off x="4996451" y="2585394"/>
            <a:ext cx="1056315" cy="930221"/>
            <a:chOff x="10851451" y="3630567"/>
            <a:chExt cx="2396279" cy="1951702"/>
          </a:xfrm>
        </p:grpSpPr>
        <p:sp>
          <p:nvSpPr>
            <p:cNvPr id="15" name="Freeform: Shape 34">
              <a:extLst>
                <a:ext uri="{FF2B5EF4-FFF2-40B4-BE49-F238E27FC236}">
                  <a16:creationId xmlns="" xmlns:a16="http://schemas.microsoft.com/office/drawing/2014/main" id="{DE1EA923-A56E-C342-8C54-0DBAA4F02F4E}"/>
                </a:ext>
              </a:extLst>
            </p:cNvPr>
            <p:cNvSpPr/>
            <p:nvPr/>
          </p:nvSpPr>
          <p:spPr>
            <a:xfrm>
              <a:off x="10851451" y="4584670"/>
              <a:ext cx="2396279" cy="997599"/>
            </a:xfrm>
            <a:custGeom>
              <a:avLst/>
              <a:gdLst>
                <a:gd name="connsiteX0" fmla="*/ 0 w 2396279"/>
                <a:gd name="connsiteY0" fmla="*/ 0 h 997599"/>
                <a:gd name="connsiteX1" fmla="*/ 2396279 w 2396279"/>
                <a:gd name="connsiteY1" fmla="*/ 0 h 997599"/>
                <a:gd name="connsiteX2" fmla="*/ 2396279 w 2396279"/>
                <a:gd name="connsiteY2" fmla="*/ 997599 h 997599"/>
                <a:gd name="connsiteX3" fmla="*/ 2335645 w 2396279"/>
                <a:gd name="connsiteY3" fmla="*/ 924583 h 997599"/>
                <a:gd name="connsiteX4" fmla="*/ 1198139 w 2396279"/>
                <a:gd name="connsiteY4" fmla="*/ 383529 h 997599"/>
                <a:gd name="connsiteX5" fmla="*/ 60633 w 2396279"/>
                <a:gd name="connsiteY5" fmla="*/ 924583 h 997599"/>
                <a:gd name="connsiteX6" fmla="*/ 0 w 2396279"/>
                <a:gd name="connsiteY6" fmla="*/ 997598 h 99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6279" h="997599">
                  <a:moveTo>
                    <a:pt x="0" y="0"/>
                  </a:moveTo>
                  <a:lnTo>
                    <a:pt x="2396279" y="0"/>
                  </a:lnTo>
                  <a:lnTo>
                    <a:pt x="2396279" y="997599"/>
                  </a:lnTo>
                  <a:lnTo>
                    <a:pt x="2335645" y="924583"/>
                  </a:lnTo>
                  <a:cubicBezTo>
                    <a:pt x="2026526" y="586575"/>
                    <a:pt x="1630229" y="383529"/>
                    <a:pt x="1198139" y="383529"/>
                  </a:cubicBezTo>
                  <a:cubicBezTo>
                    <a:pt x="766049" y="383529"/>
                    <a:pt x="369752" y="586575"/>
                    <a:pt x="60633" y="924583"/>
                  </a:cubicBezTo>
                  <a:lnTo>
                    <a:pt x="0" y="9975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CCE34"/>
                </a:gs>
                <a:gs pos="50000">
                  <a:srgbClr val="FBB029"/>
                </a:gs>
                <a:gs pos="100000">
                  <a:srgbClr val="B45E0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210" tIns="28605" rIns="57210" bIns="286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72087">
                <a:defRPr/>
              </a:pPr>
              <a:endParaRPr lang="en-US" sz="112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35">
              <a:extLst>
                <a:ext uri="{FF2B5EF4-FFF2-40B4-BE49-F238E27FC236}">
                  <a16:creationId xmlns="" xmlns:a16="http://schemas.microsoft.com/office/drawing/2014/main" id="{667ADDBC-2783-7644-940F-BAA0D1BFF1D8}"/>
                </a:ext>
              </a:extLst>
            </p:cNvPr>
            <p:cNvSpPr/>
            <p:nvPr/>
          </p:nvSpPr>
          <p:spPr>
            <a:xfrm flipV="1">
              <a:off x="10851451" y="3630567"/>
              <a:ext cx="2396279" cy="997599"/>
            </a:xfrm>
            <a:custGeom>
              <a:avLst/>
              <a:gdLst>
                <a:gd name="connsiteX0" fmla="*/ 0 w 2396279"/>
                <a:gd name="connsiteY0" fmla="*/ 0 h 997599"/>
                <a:gd name="connsiteX1" fmla="*/ 2396279 w 2396279"/>
                <a:gd name="connsiteY1" fmla="*/ 0 h 997599"/>
                <a:gd name="connsiteX2" fmla="*/ 2396279 w 2396279"/>
                <a:gd name="connsiteY2" fmla="*/ 997599 h 997599"/>
                <a:gd name="connsiteX3" fmla="*/ 2335645 w 2396279"/>
                <a:gd name="connsiteY3" fmla="*/ 924583 h 997599"/>
                <a:gd name="connsiteX4" fmla="*/ 1198139 w 2396279"/>
                <a:gd name="connsiteY4" fmla="*/ 383529 h 997599"/>
                <a:gd name="connsiteX5" fmla="*/ 60633 w 2396279"/>
                <a:gd name="connsiteY5" fmla="*/ 924583 h 997599"/>
                <a:gd name="connsiteX6" fmla="*/ 0 w 2396279"/>
                <a:gd name="connsiteY6" fmla="*/ 997598 h 99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6279" h="997599">
                  <a:moveTo>
                    <a:pt x="0" y="0"/>
                  </a:moveTo>
                  <a:lnTo>
                    <a:pt x="2396279" y="0"/>
                  </a:lnTo>
                  <a:lnTo>
                    <a:pt x="2396279" y="997599"/>
                  </a:lnTo>
                  <a:lnTo>
                    <a:pt x="2335645" y="924583"/>
                  </a:lnTo>
                  <a:cubicBezTo>
                    <a:pt x="2026526" y="586575"/>
                    <a:pt x="1630229" y="383529"/>
                    <a:pt x="1198139" y="383529"/>
                  </a:cubicBezTo>
                  <a:cubicBezTo>
                    <a:pt x="766049" y="383529"/>
                    <a:pt x="369752" y="586575"/>
                    <a:pt x="60633" y="924583"/>
                  </a:cubicBezTo>
                  <a:lnTo>
                    <a:pt x="0" y="997598"/>
                  </a:lnTo>
                  <a:close/>
                </a:path>
              </a:pathLst>
            </a:custGeom>
            <a:gradFill flip="none" rotWithShape="1">
              <a:gsLst>
                <a:gs pos="1000">
                  <a:srgbClr val="F3D137"/>
                </a:gs>
                <a:gs pos="52000">
                  <a:srgbClr val="FDC02C"/>
                </a:gs>
                <a:gs pos="100000">
                  <a:srgbClr val="AE6A0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210" tIns="28605" rIns="57210" bIns="286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72087">
                <a:defRPr/>
              </a:pPr>
              <a:endParaRPr lang="en-US" sz="112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7" name="Freeform: Shape 30">
            <a:extLst>
              <a:ext uri="{FF2B5EF4-FFF2-40B4-BE49-F238E27FC236}">
                <a16:creationId xmlns="" xmlns:a16="http://schemas.microsoft.com/office/drawing/2014/main" id="{9649DABC-A84E-8B42-AC97-10017084946C}"/>
              </a:ext>
            </a:extLst>
          </p:cNvPr>
          <p:cNvSpPr/>
          <p:nvPr/>
        </p:nvSpPr>
        <p:spPr>
          <a:xfrm rot="3692877" flipH="1">
            <a:off x="6773034" y="889275"/>
            <a:ext cx="891387" cy="334770"/>
          </a:xfrm>
          <a:custGeom>
            <a:avLst/>
            <a:gdLst>
              <a:gd name="connsiteX0" fmla="*/ 627312 w 1220029"/>
              <a:gd name="connsiteY0" fmla="*/ 0 h 458196"/>
              <a:gd name="connsiteX1" fmla="*/ 1130649 w 1220029"/>
              <a:gd name="connsiteY1" fmla="*/ 76097 h 458196"/>
              <a:gd name="connsiteX2" fmla="*/ 1220029 w 1220029"/>
              <a:gd name="connsiteY2" fmla="*/ 108811 h 458196"/>
              <a:gd name="connsiteX3" fmla="*/ 1220029 w 1220029"/>
              <a:gd name="connsiteY3" fmla="*/ 441531 h 458196"/>
              <a:gd name="connsiteX4" fmla="*/ 1166686 w 1220029"/>
              <a:gd name="connsiteY4" fmla="*/ 415834 h 458196"/>
              <a:gd name="connsiteX5" fmla="*/ 627312 w 1220029"/>
              <a:gd name="connsiteY5" fmla="*/ 306939 h 458196"/>
              <a:gd name="connsiteX6" fmla="*/ 87939 w 1220029"/>
              <a:gd name="connsiteY6" fmla="*/ 415834 h 458196"/>
              <a:gd name="connsiteX7" fmla="*/ 0 w 1220029"/>
              <a:gd name="connsiteY7" fmla="*/ 458196 h 458196"/>
              <a:gd name="connsiteX8" fmla="*/ 0 w 1220029"/>
              <a:gd name="connsiteY8" fmla="*/ 121473 h 458196"/>
              <a:gd name="connsiteX9" fmla="*/ 123976 w 1220029"/>
              <a:gd name="connsiteY9" fmla="*/ 76097 h 458196"/>
              <a:gd name="connsiteX10" fmla="*/ 627312 w 1220029"/>
              <a:gd name="connsiteY10" fmla="*/ 0 h 45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0029" h="458196">
                <a:moveTo>
                  <a:pt x="627312" y="0"/>
                </a:moveTo>
                <a:cubicBezTo>
                  <a:pt x="802590" y="0"/>
                  <a:pt x="971645" y="26642"/>
                  <a:pt x="1130649" y="76097"/>
                </a:cubicBezTo>
                <a:lnTo>
                  <a:pt x="1220029" y="108811"/>
                </a:lnTo>
                <a:lnTo>
                  <a:pt x="1220029" y="441531"/>
                </a:lnTo>
                <a:lnTo>
                  <a:pt x="1166686" y="415834"/>
                </a:lnTo>
                <a:cubicBezTo>
                  <a:pt x="1000904" y="345714"/>
                  <a:pt x="818636" y="306939"/>
                  <a:pt x="627312" y="306939"/>
                </a:cubicBezTo>
                <a:cubicBezTo>
                  <a:pt x="435988" y="306939"/>
                  <a:pt x="253720" y="345714"/>
                  <a:pt x="87939" y="415834"/>
                </a:cubicBezTo>
                <a:lnTo>
                  <a:pt x="0" y="458196"/>
                </a:lnTo>
                <a:lnTo>
                  <a:pt x="0" y="121473"/>
                </a:lnTo>
                <a:lnTo>
                  <a:pt x="123976" y="76097"/>
                </a:lnTo>
                <a:cubicBezTo>
                  <a:pt x="282979" y="26642"/>
                  <a:pt x="452034" y="0"/>
                  <a:pt x="627312" y="0"/>
                </a:cubicBezTo>
                <a:close/>
              </a:path>
            </a:pathLst>
          </a:custGeom>
          <a:gradFill>
            <a:gsLst>
              <a:gs pos="0">
                <a:srgbClr val="016780"/>
              </a:gs>
              <a:gs pos="61000">
                <a:srgbClr val="018DB0"/>
              </a:gs>
              <a:gs pos="83000">
                <a:srgbClr val="00A7CA"/>
              </a:gs>
              <a:gs pos="100000">
                <a:srgbClr val="00C0E0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>
              <a:defRPr/>
            </a:pPr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Flowchart: Terminator 19">
            <a:extLst>
              <a:ext uri="{FF2B5EF4-FFF2-40B4-BE49-F238E27FC236}">
                <a16:creationId xmlns="" xmlns:a16="http://schemas.microsoft.com/office/drawing/2014/main" id="{292E65C1-4EC8-4547-8E49-FC82E7AADBBC}"/>
              </a:ext>
            </a:extLst>
          </p:cNvPr>
          <p:cNvSpPr/>
          <p:nvPr/>
        </p:nvSpPr>
        <p:spPr>
          <a:xfrm>
            <a:off x="1289955" y="2962481"/>
            <a:ext cx="1523625" cy="329488"/>
          </a:xfrm>
          <a:prstGeom prst="flowChartTerminator">
            <a:avLst/>
          </a:prstGeom>
          <a:solidFill>
            <a:srgbClr val="007F9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>
              <a:defRPr/>
            </a:pPr>
            <a:endParaRPr lang="en-US" sz="1333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E87DCC91-FA4B-E444-99AE-D7288C7557F2}"/>
              </a:ext>
            </a:extLst>
          </p:cNvPr>
          <p:cNvGrpSpPr/>
          <p:nvPr/>
        </p:nvGrpSpPr>
        <p:grpSpPr>
          <a:xfrm rot="9430182">
            <a:off x="4083555" y="1715850"/>
            <a:ext cx="1056315" cy="930221"/>
            <a:chOff x="10851451" y="3630567"/>
            <a:chExt cx="2396279" cy="1951702"/>
          </a:xfrm>
        </p:grpSpPr>
        <p:sp>
          <p:nvSpPr>
            <p:cNvPr id="20" name="Freeform: Shape 11">
              <a:extLst>
                <a:ext uri="{FF2B5EF4-FFF2-40B4-BE49-F238E27FC236}">
                  <a16:creationId xmlns="" xmlns:a16="http://schemas.microsoft.com/office/drawing/2014/main" id="{B3A73550-39CC-C44C-BBFA-31DF2C728119}"/>
                </a:ext>
              </a:extLst>
            </p:cNvPr>
            <p:cNvSpPr/>
            <p:nvPr/>
          </p:nvSpPr>
          <p:spPr>
            <a:xfrm>
              <a:off x="10851451" y="4584670"/>
              <a:ext cx="2396279" cy="997599"/>
            </a:xfrm>
            <a:custGeom>
              <a:avLst/>
              <a:gdLst>
                <a:gd name="connsiteX0" fmla="*/ 0 w 2396279"/>
                <a:gd name="connsiteY0" fmla="*/ 0 h 997599"/>
                <a:gd name="connsiteX1" fmla="*/ 2396279 w 2396279"/>
                <a:gd name="connsiteY1" fmla="*/ 0 h 997599"/>
                <a:gd name="connsiteX2" fmla="*/ 2396279 w 2396279"/>
                <a:gd name="connsiteY2" fmla="*/ 997599 h 997599"/>
                <a:gd name="connsiteX3" fmla="*/ 2335645 w 2396279"/>
                <a:gd name="connsiteY3" fmla="*/ 924583 h 997599"/>
                <a:gd name="connsiteX4" fmla="*/ 1198139 w 2396279"/>
                <a:gd name="connsiteY4" fmla="*/ 383529 h 997599"/>
                <a:gd name="connsiteX5" fmla="*/ 60633 w 2396279"/>
                <a:gd name="connsiteY5" fmla="*/ 924583 h 997599"/>
                <a:gd name="connsiteX6" fmla="*/ 0 w 2396279"/>
                <a:gd name="connsiteY6" fmla="*/ 997598 h 99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6279" h="997599">
                  <a:moveTo>
                    <a:pt x="0" y="0"/>
                  </a:moveTo>
                  <a:lnTo>
                    <a:pt x="2396279" y="0"/>
                  </a:lnTo>
                  <a:lnTo>
                    <a:pt x="2396279" y="997599"/>
                  </a:lnTo>
                  <a:lnTo>
                    <a:pt x="2335645" y="924583"/>
                  </a:lnTo>
                  <a:cubicBezTo>
                    <a:pt x="2026526" y="586575"/>
                    <a:pt x="1630229" y="383529"/>
                    <a:pt x="1198139" y="383529"/>
                  </a:cubicBezTo>
                  <a:cubicBezTo>
                    <a:pt x="766049" y="383529"/>
                    <a:pt x="369752" y="586575"/>
                    <a:pt x="60633" y="924583"/>
                  </a:cubicBezTo>
                  <a:lnTo>
                    <a:pt x="0" y="9975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A95"/>
                </a:gs>
                <a:gs pos="50000">
                  <a:srgbClr val="037CA3"/>
                </a:gs>
                <a:gs pos="100000">
                  <a:srgbClr val="065F73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210" tIns="28605" rIns="57210" bIns="286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72087">
                <a:defRPr/>
              </a:pPr>
              <a:endParaRPr lang="en-US" sz="112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12">
              <a:extLst>
                <a:ext uri="{FF2B5EF4-FFF2-40B4-BE49-F238E27FC236}">
                  <a16:creationId xmlns="" xmlns:a16="http://schemas.microsoft.com/office/drawing/2014/main" id="{B5D59826-1515-4546-B16A-3B76C1A6D0AE}"/>
                </a:ext>
              </a:extLst>
            </p:cNvPr>
            <p:cNvSpPr/>
            <p:nvPr/>
          </p:nvSpPr>
          <p:spPr>
            <a:xfrm flipV="1">
              <a:off x="10851451" y="3630567"/>
              <a:ext cx="2396279" cy="997599"/>
            </a:xfrm>
            <a:custGeom>
              <a:avLst/>
              <a:gdLst>
                <a:gd name="connsiteX0" fmla="*/ 0 w 2396279"/>
                <a:gd name="connsiteY0" fmla="*/ 0 h 997599"/>
                <a:gd name="connsiteX1" fmla="*/ 2396279 w 2396279"/>
                <a:gd name="connsiteY1" fmla="*/ 0 h 997599"/>
                <a:gd name="connsiteX2" fmla="*/ 2396279 w 2396279"/>
                <a:gd name="connsiteY2" fmla="*/ 997599 h 997599"/>
                <a:gd name="connsiteX3" fmla="*/ 2335645 w 2396279"/>
                <a:gd name="connsiteY3" fmla="*/ 924583 h 997599"/>
                <a:gd name="connsiteX4" fmla="*/ 1198139 w 2396279"/>
                <a:gd name="connsiteY4" fmla="*/ 383529 h 997599"/>
                <a:gd name="connsiteX5" fmla="*/ 60633 w 2396279"/>
                <a:gd name="connsiteY5" fmla="*/ 924583 h 997599"/>
                <a:gd name="connsiteX6" fmla="*/ 0 w 2396279"/>
                <a:gd name="connsiteY6" fmla="*/ 997598 h 99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6279" h="997599">
                  <a:moveTo>
                    <a:pt x="0" y="0"/>
                  </a:moveTo>
                  <a:lnTo>
                    <a:pt x="2396279" y="0"/>
                  </a:lnTo>
                  <a:lnTo>
                    <a:pt x="2396279" y="997599"/>
                  </a:lnTo>
                  <a:lnTo>
                    <a:pt x="2335645" y="924583"/>
                  </a:lnTo>
                  <a:cubicBezTo>
                    <a:pt x="2026526" y="586575"/>
                    <a:pt x="1630229" y="383529"/>
                    <a:pt x="1198139" y="383529"/>
                  </a:cubicBezTo>
                  <a:cubicBezTo>
                    <a:pt x="766049" y="383529"/>
                    <a:pt x="369752" y="586575"/>
                    <a:pt x="60633" y="924583"/>
                  </a:cubicBezTo>
                  <a:lnTo>
                    <a:pt x="0" y="9975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9ABC"/>
                </a:gs>
                <a:gs pos="50000">
                  <a:srgbClr val="008BAA"/>
                </a:gs>
                <a:gs pos="100000">
                  <a:srgbClr val="02749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210" tIns="28605" rIns="57210" bIns="286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72087">
                <a:defRPr/>
              </a:pPr>
              <a:endParaRPr lang="en-US" sz="112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CC3F7722-40C9-0642-850B-976A0699C246}"/>
              </a:ext>
            </a:extLst>
          </p:cNvPr>
          <p:cNvSpPr/>
          <p:nvPr/>
        </p:nvSpPr>
        <p:spPr>
          <a:xfrm>
            <a:off x="4922317" y="402365"/>
            <a:ext cx="2383217" cy="2383217"/>
          </a:xfrm>
          <a:prstGeom prst="ellipse">
            <a:avLst/>
          </a:prstGeom>
          <a:gradFill>
            <a:gsLst>
              <a:gs pos="0">
                <a:srgbClr val="F4F4F4"/>
              </a:gs>
              <a:gs pos="61000">
                <a:srgbClr val="D5DDE0"/>
              </a:gs>
              <a:gs pos="83000">
                <a:srgbClr val="CBD4D9"/>
              </a:gs>
              <a:gs pos="100000">
                <a:srgbClr val="9DA6A9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317500" dist="241300" dir="4440000" sx="108000" sy="108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>
              <a:defRPr/>
            </a:pPr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1F87F456-8FF9-6D43-BC2F-AC2B37F6AE81}"/>
              </a:ext>
            </a:extLst>
          </p:cNvPr>
          <p:cNvSpPr/>
          <p:nvPr/>
        </p:nvSpPr>
        <p:spPr>
          <a:xfrm>
            <a:off x="4959183" y="439231"/>
            <a:ext cx="2309485" cy="2309485"/>
          </a:xfrm>
          <a:prstGeom prst="ellipse">
            <a:avLst/>
          </a:prstGeom>
          <a:solidFill>
            <a:srgbClr val="F2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>
              <a:defRPr/>
            </a:pPr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693A7EC3-A0B6-6B44-AAAB-BCE8E0FE870E}"/>
              </a:ext>
            </a:extLst>
          </p:cNvPr>
          <p:cNvSpPr/>
          <p:nvPr/>
        </p:nvSpPr>
        <p:spPr>
          <a:xfrm>
            <a:off x="2813580" y="1858955"/>
            <a:ext cx="1513318" cy="1513318"/>
          </a:xfrm>
          <a:prstGeom prst="ellipse">
            <a:avLst/>
          </a:prstGeom>
          <a:gradFill>
            <a:gsLst>
              <a:gs pos="0">
                <a:srgbClr val="F4F4F4"/>
              </a:gs>
              <a:gs pos="61000">
                <a:srgbClr val="D5DDE0"/>
              </a:gs>
              <a:gs pos="83000">
                <a:srgbClr val="CBD4D9"/>
              </a:gs>
              <a:gs pos="100000">
                <a:srgbClr val="9DA6A9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317500" dist="241300" dir="4440000" sx="108000" sy="108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>
              <a:defRPr/>
            </a:pPr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E525BBA8-CC10-2241-8311-B44ECEE71C01}"/>
              </a:ext>
            </a:extLst>
          </p:cNvPr>
          <p:cNvSpPr/>
          <p:nvPr/>
        </p:nvSpPr>
        <p:spPr>
          <a:xfrm>
            <a:off x="2836989" y="1882364"/>
            <a:ext cx="1466500" cy="1466500"/>
          </a:xfrm>
          <a:prstGeom prst="ellipse">
            <a:avLst/>
          </a:prstGeom>
          <a:solidFill>
            <a:srgbClr val="F2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>
              <a:defRPr/>
            </a:pPr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43809B53-B4EE-7B41-BD57-FA414AB00627}"/>
              </a:ext>
            </a:extLst>
          </p:cNvPr>
          <p:cNvSpPr/>
          <p:nvPr/>
        </p:nvSpPr>
        <p:spPr>
          <a:xfrm>
            <a:off x="3014055" y="2064723"/>
            <a:ext cx="1096492" cy="1096492"/>
          </a:xfrm>
          <a:prstGeom prst="ellipse">
            <a:avLst/>
          </a:prstGeom>
          <a:gradFill flip="none" rotWithShape="1">
            <a:gsLst>
              <a:gs pos="78000">
                <a:srgbClr val="016780"/>
              </a:gs>
              <a:gs pos="58011">
                <a:srgbClr val="016780"/>
              </a:gs>
              <a:gs pos="13000">
                <a:srgbClr val="00A7CA"/>
              </a:gs>
              <a:gs pos="100000">
                <a:srgbClr val="016780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>
              <a:defRPr/>
            </a:pPr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92B41685-3FF4-794D-BE43-5369CB5364C0}"/>
              </a:ext>
            </a:extLst>
          </p:cNvPr>
          <p:cNvSpPr/>
          <p:nvPr/>
        </p:nvSpPr>
        <p:spPr>
          <a:xfrm>
            <a:off x="3035870" y="2086538"/>
            <a:ext cx="1062572" cy="1062572"/>
          </a:xfrm>
          <a:prstGeom prst="ellipse">
            <a:avLst/>
          </a:prstGeom>
          <a:gradFill>
            <a:gsLst>
              <a:gs pos="0">
                <a:srgbClr val="016780"/>
              </a:gs>
              <a:gs pos="61000">
                <a:srgbClr val="018DB0"/>
              </a:gs>
              <a:gs pos="83000">
                <a:srgbClr val="00A7CA"/>
              </a:gs>
              <a:gs pos="100000">
                <a:srgbClr val="00C0E0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>
              <a:defRPr/>
            </a:pPr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143AB849-61B3-FF4E-9725-E7A3CD2259D6}"/>
              </a:ext>
            </a:extLst>
          </p:cNvPr>
          <p:cNvSpPr/>
          <p:nvPr/>
        </p:nvSpPr>
        <p:spPr>
          <a:xfrm>
            <a:off x="3068990" y="2297405"/>
            <a:ext cx="875477" cy="673322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>
              <a:defRPr/>
            </a:pPr>
            <a:r>
              <a:rPr lang="en-US" sz="4000" dirty="0">
                <a:ln w="0"/>
                <a:solidFill>
                  <a:prstClr val="white"/>
                </a:solidFill>
                <a:effectLst>
                  <a:outerShdw blurRad="63500" dist="88900" dir="2700000" sx="108000" sy="108000" algn="tl" rotWithShape="0">
                    <a:prstClr val="black">
                      <a:alpha val="44000"/>
                    </a:prstClr>
                  </a:outerShdw>
                </a:effectLst>
                <a:latin typeface="Broadway" panose="04040905080B02020502" pitchFamily="82" charset="0"/>
              </a:rPr>
              <a:t>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521D748-F6AB-034E-AF5C-4AB75405F877}"/>
              </a:ext>
            </a:extLst>
          </p:cNvPr>
          <p:cNvSpPr txBox="1"/>
          <p:nvPr/>
        </p:nvSpPr>
        <p:spPr>
          <a:xfrm>
            <a:off x="1120774" y="2994515"/>
            <a:ext cx="171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61970">
              <a:defRPr/>
            </a:pPr>
            <a:r>
              <a:rPr lang="en-US" sz="1400" b="1" dirty="0" smtClean="0">
                <a:latin typeface="Calibri Light" panose="020F0302020204030204"/>
              </a:rPr>
              <a:t>Char  </a:t>
            </a:r>
            <a:endParaRPr lang="en-US" sz="1400" b="1" dirty="0">
              <a:latin typeface="Calibri Light" panose="020F030202020403020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2C6A9F2-CDB8-F845-9E9C-F1CE65EC4CB5}"/>
              </a:ext>
            </a:extLst>
          </p:cNvPr>
          <p:cNvSpPr txBox="1"/>
          <p:nvPr/>
        </p:nvSpPr>
        <p:spPr>
          <a:xfrm>
            <a:off x="1289955" y="3348864"/>
            <a:ext cx="14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61970">
              <a:buFont typeface="Arial" pitchFamily="34" charset="0"/>
              <a:buChar char="•"/>
              <a:defRPr/>
            </a:pPr>
            <a:r>
              <a:rPr lang="en-US" b="1" dirty="0" smtClean="0">
                <a:latin typeface="Calibri Light" panose="020F0302020204030204"/>
              </a:rPr>
              <a:t> Char</a:t>
            </a:r>
          </a:p>
          <a:p>
            <a:pPr defTabSz="761970">
              <a:buFont typeface="Arial" pitchFamily="34" charset="0"/>
              <a:buChar char="•"/>
              <a:defRPr/>
            </a:pPr>
            <a:r>
              <a:rPr lang="en-US" b="1" dirty="0" smtClean="0">
                <a:latin typeface="Calibri Light" panose="020F0302020204030204"/>
              </a:rPr>
              <a:t>Varchar2</a:t>
            </a:r>
            <a:endParaRPr lang="en-US" b="1" dirty="0">
              <a:latin typeface="Calibri Light" panose="020F0302020204030204"/>
            </a:endParaRPr>
          </a:p>
        </p:txBody>
      </p:sp>
      <p:sp>
        <p:nvSpPr>
          <p:cNvPr id="32" name="Flowchart: Terminator 31">
            <a:extLst>
              <a:ext uri="{FF2B5EF4-FFF2-40B4-BE49-F238E27FC236}">
                <a16:creationId xmlns="" xmlns:a16="http://schemas.microsoft.com/office/drawing/2014/main" id="{6AF01D57-3B37-0B44-9B24-915B80DA5B08}"/>
              </a:ext>
            </a:extLst>
          </p:cNvPr>
          <p:cNvSpPr/>
          <p:nvPr/>
        </p:nvSpPr>
        <p:spPr>
          <a:xfrm>
            <a:off x="3202579" y="5333553"/>
            <a:ext cx="1548689" cy="329488"/>
          </a:xfrm>
          <a:prstGeom prst="flowChartTerminator">
            <a:avLst/>
          </a:prstGeom>
          <a:solidFill>
            <a:srgbClr val="FBB0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>
              <a:defRPr/>
            </a:pPr>
            <a:endParaRPr lang="en-US" sz="133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9EE5C93B-72ED-6C43-AC78-4B067F348ED2}"/>
              </a:ext>
            </a:extLst>
          </p:cNvPr>
          <p:cNvSpPr/>
          <p:nvPr/>
        </p:nvSpPr>
        <p:spPr>
          <a:xfrm>
            <a:off x="4304878" y="3316558"/>
            <a:ext cx="1560130" cy="1560130"/>
          </a:xfrm>
          <a:prstGeom prst="ellipse">
            <a:avLst/>
          </a:prstGeom>
          <a:gradFill>
            <a:gsLst>
              <a:gs pos="0">
                <a:srgbClr val="F4F4F4"/>
              </a:gs>
              <a:gs pos="61000">
                <a:srgbClr val="D5DDE0"/>
              </a:gs>
              <a:gs pos="83000">
                <a:srgbClr val="CBD4D9"/>
              </a:gs>
              <a:gs pos="100000">
                <a:srgbClr val="9DA6A9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317500" dist="241300" dir="4440000" sx="108000" sy="108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>
              <a:defRPr/>
            </a:pPr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9844741E-9F5F-EC42-82F0-6ABD87D75005}"/>
              </a:ext>
            </a:extLst>
          </p:cNvPr>
          <p:cNvSpPr/>
          <p:nvPr/>
        </p:nvSpPr>
        <p:spPr>
          <a:xfrm>
            <a:off x="4329012" y="3340692"/>
            <a:ext cx="1511863" cy="1511863"/>
          </a:xfrm>
          <a:prstGeom prst="ellipse">
            <a:avLst/>
          </a:prstGeom>
          <a:solidFill>
            <a:srgbClr val="F2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>
              <a:defRPr/>
            </a:pPr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87099D13-407C-2841-A166-526825223666}"/>
              </a:ext>
            </a:extLst>
          </p:cNvPr>
          <p:cNvSpPr/>
          <p:nvPr/>
        </p:nvSpPr>
        <p:spPr>
          <a:xfrm>
            <a:off x="4511801" y="3528773"/>
            <a:ext cx="1130410" cy="1130410"/>
          </a:xfrm>
          <a:prstGeom prst="ellipse">
            <a:avLst/>
          </a:prstGeom>
          <a:gradFill flip="none" rotWithShape="1">
            <a:gsLst>
              <a:gs pos="78000">
                <a:srgbClr val="FBA421"/>
              </a:gs>
              <a:gs pos="58011">
                <a:srgbClr val="FBC233"/>
              </a:gs>
              <a:gs pos="15000">
                <a:srgbClr val="FADA3E"/>
              </a:gs>
              <a:gs pos="100000">
                <a:srgbClr val="F68D10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>
              <a:defRPr/>
            </a:pPr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37C0F24E-FDCD-6042-A6DF-3E76BB5C4C9C}"/>
              </a:ext>
            </a:extLst>
          </p:cNvPr>
          <p:cNvSpPr/>
          <p:nvPr/>
        </p:nvSpPr>
        <p:spPr>
          <a:xfrm>
            <a:off x="4534071" y="3547953"/>
            <a:ext cx="1095440" cy="1095440"/>
          </a:xfrm>
          <a:prstGeom prst="ellipse">
            <a:avLst/>
          </a:prstGeom>
          <a:gradFill>
            <a:gsLst>
              <a:gs pos="0">
                <a:srgbClr val="F88E10"/>
              </a:gs>
              <a:gs pos="61000">
                <a:srgbClr val="FAA723"/>
              </a:gs>
              <a:gs pos="83000">
                <a:srgbClr val="FCC535"/>
              </a:gs>
              <a:gs pos="100000">
                <a:srgbClr val="FDC938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>
              <a:defRPr/>
            </a:pPr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B9C9ADD1-72B6-2046-8131-B9FB8A116541}"/>
              </a:ext>
            </a:extLst>
          </p:cNvPr>
          <p:cNvSpPr/>
          <p:nvPr/>
        </p:nvSpPr>
        <p:spPr>
          <a:xfrm>
            <a:off x="4607731" y="3712230"/>
            <a:ext cx="902558" cy="673322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>
              <a:defRPr/>
            </a:pPr>
            <a:r>
              <a:rPr lang="en-US" sz="4000" dirty="0">
                <a:ln w="0"/>
                <a:solidFill>
                  <a:prstClr val="white"/>
                </a:solidFill>
                <a:effectLst>
                  <a:outerShdw blurRad="63500" dist="88900" dir="2700000" sx="108000" sy="108000" algn="tl" rotWithShape="0">
                    <a:prstClr val="black">
                      <a:alpha val="44000"/>
                    </a:prstClr>
                  </a:outerShdw>
                </a:effectLst>
                <a:latin typeface="Broadway" panose="04040905080B02020502" pitchFamily="82" charset="0"/>
              </a:rPr>
              <a:t>02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8F0DC6C3-583B-6943-8320-1FA4D4052E20}"/>
              </a:ext>
            </a:extLst>
          </p:cNvPr>
          <p:cNvSpPr txBox="1"/>
          <p:nvPr/>
        </p:nvSpPr>
        <p:spPr>
          <a:xfrm>
            <a:off x="3376893" y="5333553"/>
            <a:ext cx="1265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61970">
              <a:defRPr/>
            </a:pPr>
            <a:r>
              <a:rPr lang="en-US" sz="1400" b="1" dirty="0" smtClean="0">
                <a:latin typeface="Calibri Light" panose="020F0302020204030204"/>
              </a:rPr>
              <a:t>Numerical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B82A59A-180F-4640-A643-BBCFCC294347}"/>
              </a:ext>
            </a:extLst>
          </p:cNvPr>
          <p:cNvSpPr txBox="1"/>
          <p:nvPr/>
        </p:nvSpPr>
        <p:spPr>
          <a:xfrm>
            <a:off x="3273668" y="5777620"/>
            <a:ext cx="14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61970">
              <a:buFont typeface="Arial" pitchFamily="34" charset="0"/>
              <a:buChar char="•"/>
              <a:defRPr/>
            </a:pPr>
            <a:r>
              <a:rPr lang="en-US" b="1" dirty="0" smtClean="0">
                <a:latin typeface="Calibri Light" panose="020F0302020204030204"/>
              </a:rPr>
              <a:t> Long</a:t>
            </a:r>
          </a:p>
          <a:p>
            <a:pPr defTabSz="761970">
              <a:buFont typeface="Arial" pitchFamily="34" charset="0"/>
              <a:buChar char="•"/>
              <a:defRPr/>
            </a:pPr>
            <a:r>
              <a:rPr lang="en-US" b="1" dirty="0" smtClean="0">
                <a:latin typeface="Calibri Light" panose="020F0302020204030204"/>
              </a:rPr>
              <a:t> Number</a:t>
            </a:r>
            <a:endParaRPr lang="en-US" b="1" dirty="0">
              <a:latin typeface="Calibri Light" panose="020F0302020204030204"/>
            </a:endParaRPr>
          </a:p>
        </p:txBody>
      </p:sp>
      <p:sp>
        <p:nvSpPr>
          <p:cNvPr id="41" name="Flowchart: Terminator 46">
            <a:extLst>
              <a:ext uri="{FF2B5EF4-FFF2-40B4-BE49-F238E27FC236}">
                <a16:creationId xmlns="" xmlns:a16="http://schemas.microsoft.com/office/drawing/2014/main" id="{A4D67B91-EFF1-9A48-B0E5-D821C590E478}"/>
              </a:ext>
            </a:extLst>
          </p:cNvPr>
          <p:cNvSpPr/>
          <p:nvPr/>
        </p:nvSpPr>
        <p:spPr>
          <a:xfrm>
            <a:off x="7350475" y="5276657"/>
            <a:ext cx="1638089" cy="418418"/>
          </a:xfrm>
          <a:prstGeom prst="flowChartTerminator">
            <a:avLst/>
          </a:prstGeom>
          <a:solidFill>
            <a:srgbClr val="D70A6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>
              <a:defRPr/>
            </a:pPr>
            <a:endParaRPr lang="en-US" sz="133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0D948C0C-A972-4B4B-B5E3-5EB02BBB7F75}"/>
              </a:ext>
            </a:extLst>
          </p:cNvPr>
          <p:cNvSpPr/>
          <p:nvPr/>
        </p:nvSpPr>
        <p:spPr>
          <a:xfrm>
            <a:off x="6724696" y="3194201"/>
            <a:ext cx="1513318" cy="1513318"/>
          </a:xfrm>
          <a:prstGeom prst="ellipse">
            <a:avLst/>
          </a:prstGeom>
          <a:gradFill>
            <a:gsLst>
              <a:gs pos="0">
                <a:srgbClr val="F4F4F4"/>
              </a:gs>
              <a:gs pos="61000">
                <a:srgbClr val="D5DDE0"/>
              </a:gs>
              <a:gs pos="83000">
                <a:srgbClr val="CBD4D9"/>
              </a:gs>
              <a:gs pos="100000">
                <a:srgbClr val="9DA6A9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317500" dist="241300" dir="4440000" sx="108000" sy="108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>
              <a:defRPr/>
            </a:pPr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D3A2CCDA-A778-0C48-BC34-4BEB3D741BBB}"/>
              </a:ext>
            </a:extLst>
          </p:cNvPr>
          <p:cNvSpPr/>
          <p:nvPr/>
        </p:nvSpPr>
        <p:spPr>
          <a:xfrm>
            <a:off x="6748105" y="3217610"/>
            <a:ext cx="1466500" cy="1466500"/>
          </a:xfrm>
          <a:prstGeom prst="ellipse">
            <a:avLst/>
          </a:prstGeom>
          <a:solidFill>
            <a:srgbClr val="F2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>
              <a:defRPr/>
            </a:pPr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8161F67-57D9-D64B-97C1-E82BEDA0EDBF}"/>
              </a:ext>
            </a:extLst>
          </p:cNvPr>
          <p:cNvSpPr/>
          <p:nvPr/>
        </p:nvSpPr>
        <p:spPr>
          <a:xfrm>
            <a:off x="6925172" y="3399968"/>
            <a:ext cx="1096492" cy="1096492"/>
          </a:xfrm>
          <a:prstGeom prst="ellipse">
            <a:avLst/>
          </a:prstGeom>
          <a:gradFill flip="none" rotWithShape="1">
            <a:gsLst>
              <a:gs pos="79000">
                <a:srgbClr val="FC3656"/>
              </a:gs>
              <a:gs pos="59000">
                <a:srgbClr val="FD524B"/>
              </a:gs>
              <a:gs pos="13000">
                <a:srgbClr val="FB503F"/>
              </a:gs>
              <a:gs pos="100000">
                <a:srgbClr val="DE1466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>
              <a:defRPr/>
            </a:pPr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8E9BC2EA-A922-444C-976C-3C102E27692B}"/>
              </a:ext>
            </a:extLst>
          </p:cNvPr>
          <p:cNvSpPr/>
          <p:nvPr/>
        </p:nvSpPr>
        <p:spPr>
          <a:xfrm>
            <a:off x="6938630" y="3421088"/>
            <a:ext cx="1062572" cy="1062572"/>
          </a:xfrm>
          <a:prstGeom prst="ellipse">
            <a:avLst/>
          </a:prstGeom>
          <a:gradFill>
            <a:gsLst>
              <a:gs pos="0">
                <a:srgbClr val="D70E64"/>
              </a:gs>
              <a:gs pos="54000">
                <a:srgbClr val="F6305D"/>
              </a:gs>
              <a:gs pos="77000">
                <a:srgbClr val="FE4251"/>
              </a:gs>
              <a:gs pos="100000">
                <a:srgbClr val="FF6044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>
              <a:defRPr/>
            </a:pPr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DD3F243A-58A8-9442-8E6B-883FF915521A}"/>
              </a:ext>
            </a:extLst>
          </p:cNvPr>
          <p:cNvSpPr/>
          <p:nvPr/>
        </p:nvSpPr>
        <p:spPr>
          <a:xfrm>
            <a:off x="7146187" y="3566201"/>
            <a:ext cx="875477" cy="673322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>
              <a:defRPr/>
            </a:pPr>
            <a:r>
              <a:rPr lang="en-US" sz="4000" dirty="0">
                <a:ln w="0"/>
                <a:solidFill>
                  <a:prstClr val="white"/>
                </a:solidFill>
                <a:effectLst>
                  <a:outerShdw blurRad="63500" dist="88900" dir="2700000" sx="108000" sy="108000" algn="tl" rotWithShape="0">
                    <a:prstClr val="black">
                      <a:alpha val="44000"/>
                    </a:prstClr>
                  </a:outerShdw>
                </a:effectLst>
                <a:latin typeface="Broadway" panose="04040905080B02020502" pitchFamily="82" charset="0"/>
              </a:rPr>
              <a:t>03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574AE64A-4F84-2F45-91BD-F380FDF118D4}"/>
              </a:ext>
            </a:extLst>
          </p:cNvPr>
          <p:cNvSpPr txBox="1"/>
          <p:nvPr/>
        </p:nvSpPr>
        <p:spPr>
          <a:xfrm>
            <a:off x="7350475" y="5337085"/>
            <a:ext cx="16786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61970">
              <a:defRPr/>
            </a:pPr>
            <a:r>
              <a:rPr lang="en-US" sz="1333" b="1" dirty="0" smtClean="0">
                <a:latin typeface="Calibri Light" panose="020F0302020204030204"/>
              </a:rPr>
              <a:t>Date / Time</a:t>
            </a:r>
            <a:endParaRPr lang="en-US" sz="1333" b="1" dirty="0">
              <a:latin typeface="Calibri Light" panose="020F030202020403020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2C1898A6-E150-CB4A-B4EC-C852B09646C1}"/>
              </a:ext>
            </a:extLst>
          </p:cNvPr>
          <p:cNvSpPr txBox="1"/>
          <p:nvPr/>
        </p:nvSpPr>
        <p:spPr>
          <a:xfrm>
            <a:off x="7305534" y="5777620"/>
            <a:ext cx="162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61970">
              <a:buFont typeface="Arial" pitchFamily="34" charset="0"/>
              <a:buChar char="•"/>
              <a:defRPr/>
            </a:pPr>
            <a:r>
              <a:rPr lang="en-US" sz="2000" b="1" dirty="0" smtClean="0">
                <a:latin typeface="Calibri Light" panose="020F0302020204030204"/>
              </a:rPr>
              <a:t> Date</a:t>
            </a:r>
          </a:p>
          <a:p>
            <a:pPr defTabSz="761970">
              <a:buFont typeface="Arial" pitchFamily="34" charset="0"/>
              <a:buChar char="•"/>
              <a:defRPr/>
            </a:pPr>
            <a:r>
              <a:rPr lang="en-US" sz="2000" b="1" dirty="0" smtClean="0">
                <a:latin typeface="Calibri Light" panose="020F0302020204030204"/>
              </a:rPr>
              <a:t> Timestamp</a:t>
            </a:r>
            <a:endParaRPr lang="en-US" sz="2000" b="1" dirty="0">
              <a:latin typeface="Calibri Light" panose="020F0302020204030204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74281994-C822-F04B-BAA9-B3C9DE4D1DE6}"/>
              </a:ext>
            </a:extLst>
          </p:cNvPr>
          <p:cNvSpPr/>
          <p:nvPr/>
        </p:nvSpPr>
        <p:spPr>
          <a:xfrm>
            <a:off x="7989322" y="1668468"/>
            <a:ext cx="1513318" cy="1513318"/>
          </a:xfrm>
          <a:prstGeom prst="ellipse">
            <a:avLst/>
          </a:prstGeom>
          <a:gradFill>
            <a:gsLst>
              <a:gs pos="0">
                <a:srgbClr val="F4F4F4"/>
              </a:gs>
              <a:gs pos="61000">
                <a:srgbClr val="D5DDE0"/>
              </a:gs>
              <a:gs pos="83000">
                <a:srgbClr val="CBD4D9"/>
              </a:gs>
              <a:gs pos="100000">
                <a:srgbClr val="9DA6A9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317500" dist="241300" dir="4440000" sx="108000" sy="108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>
              <a:defRPr/>
            </a:pPr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B12C0FD3-41CC-1C4F-AB8D-C578F68EE349}"/>
              </a:ext>
            </a:extLst>
          </p:cNvPr>
          <p:cNvSpPr/>
          <p:nvPr/>
        </p:nvSpPr>
        <p:spPr>
          <a:xfrm>
            <a:off x="8012731" y="1691877"/>
            <a:ext cx="1466500" cy="1466500"/>
          </a:xfrm>
          <a:prstGeom prst="ellipse">
            <a:avLst/>
          </a:prstGeom>
          <a:solidFill>
            <a:srgbClr val="F2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>
              <a:defRPr/>
            </a:pPr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B86311B3-4C33-5D49-BEB3-148FA7C18F11}"/>
              </a:ext>
            </a:extLst>
          </p:cNvPr>
          <p:cNvSpPr/>
          <p:nvPr/>
        </p:nvSpPr>
        <p:spPr>
          <a:xfrm>
            <a:off x="8189798" y="1874235"/>
            <a:ext cx="1096492" cy="1096492"/>
          </a:xfrm>
          <a:prstGeom prst="ellipse">
            <a:avLst/>
          </a:prstGeom>
          <a:gradFill flip="none" rotWithShape="1">
            <a:gsLst>
              <a:gs pos="79000">
                <a:srgbClr val="0DAA77"/>
              </a:gs>
              <a:gs pos="59000">
                <a:schemeClr val="accent6">
                  <a:lumMod val="75000"/>
                </a:schemeClr>
              </a:gs>
              <a:gs pos="13000">
                <a:schemeClr val="accent6">
                  <a:lumMod val="60000"/>
                  <a:lumOff val="40000"/>
                </a:schemeClr>
              </a:gs>
              <a:gs pos="100000">
                <a:srgbClr val="236347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>
              <a:defRPr/>
            </a:pPr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C1159D4-35D5-1946-9185-30BCE5EEE20E}"/>
              </a:ext>
            </a:extLst>
          </p:cNvPr>
          <p:cNvSpPr/>
          <p:nvPr/>
        </p:nvSpPr>
        <p:spPr>
          <a:xfrm>
            <a:off x="8203256" y="1895355"/>
            <a:ext cx="1062572" cy="1062572"/>
          </a:xfrm>
          <a:prstGeom prst="ellipse">
            <a:avLst/>
          </a:prstGeom>
          <a:gradFill>
            <a:gsLst>
              <a:gs pos="0">
                <a:srgbClr val="236347"/>
              </a:gs>
              <a:gs pos="54000">
                <a:srgbClr val="359268"/>
              </a:gs>
              <a:gs pos="100000">
                <a:srgbClr val="0DAA77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>
              <a:defRPr/>
            </a:pPr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B6B4A523-3B44-C54A-A8CD-52581B151CBB}"/>
              </a:ext>
            </a:extLst>
          </p:cNvPr>
          <p:cNvSpPr/>
          <p:nvPr/>
        </p:nvSpPr>
        <p:spPr>
          <a:xfrm>
            <a:off x="8316080" y="2052118"/>
            <a:ext cx="875477" cy="673322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>
              <a:defRPr/>
            </a:pPr>
            <a:r>
              <a:rPr lang="en-US" sz="4000" dirty="0">
                <a:ln w="0"/>
                <a:solidFill>
                  <a:prstClr val="white"/>
                </a:solidFill>
                <a:effectLst>
                  <a:outerShdw blurRad="63500" dist="88900" dir="2700000" sx="108000" sy="108000" algn="tl" rotWithShape="0">
                    <a:prstClr val="black">
                      <a:alpha val="44000"/>
                    </a:prstClr>
                  </a:outerShdw>
                </a:effectLst>
                <a:latin typeface="Broadway" panose="04040905080B02020502" pitchFamily="82" charset="0"/>
              </a:rPr>
              <a:t>04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15FB539E-C101-224E-98C9-B9D7A086D3A5}"/>
              </a:ext>
            </a:extLst>
          </p:cNvPr>
          <p:cNvSpPr txBox="1"/>
          <p:nvPr/>
        </p:nvSpPr>
        <p:spPr>
          <a:xfrm>
            <a:off x="9766215" y="2863761"/>
            <a:ext cx="1807834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761970">
              <a:defRPr sz="1333" b="1">
                <a:solidFill>
                  <a:prstClr val="white"/>
                </a:solidFill>
                <a:latin typeface="Calibri Light" panose="020F0302020204030204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chemeClr val="tx1"/>
                </a:solidFill>
              </a:rPr>
              <a:t>Others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EC680F8E-9E09-9B4C-8C32-D32432F1A8D3}"/>
              </a:ext>
            </a:extLst>
          </p:cNvPr>
          <p:cNvSpPr txBox="1"/>
          <p:nvPr/>
        </p:nvSpPr>
        <p:spPr>
          <a:xfrm>
            <a:off x="9656298" y="3316558"/>
            <a:ext cx="21732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61970">
              <a:buFont typeface="Arial" pitchFamily="34" charset="0"/>
              <a:buChar char="•"/>
              <a:defRPr/>
            </a:pPr>
            <a:r>
              <a:rPr lang="en-US" sz="2000" b="1" dirty="0" smtClean="0">
                <a:latin typeface="Calibri Light" panose="020F0302020204030204"/>
              </a:rPr>
              <a:t> Raw</a:t>
            </a:r>
          </a:p>
          <a:p>
            <a:pPr defTabSz="761970">
              <a:buFont typeface="Arial" pitchFamily="34" charset="0"/>
              <a:buChar char="•"/>
              <a:defRPr/>
            </a:pPr>
            <a:r>
              <a:rPr lang="en-US" sz="2000" b="1" dirty="0" smtClean="0">
                <a:latin typeface="Calibri Light" panose="020F0302020204030204"/>
              </a:rPr>
              <a:t> long raw</a:t>
            </a:r>
          </a:p>
          <a:p>
            <a:pPr defTabSz="761970">
              <a:buFont typeface="Arial" pitchFamily="34" charset="0"/>
              <a:buChar char="•"/>
              <a:defRPr/>
            </a:pPr>
            <a:r>
              <a:rPr lang="en-US" sz="2000" b="1" dirty="0" smtClean="0">
                <a:latin typeface="Calibri Light" panose="020F0302020204030204"/>
              </a:rPr>
              <a:t> Blob</a:t>
            </a:r>
          </a:p>
          <a:p>
            <a:pPr defTabSz="761970">
              <a:buFont typeface="Arial" pitchFamily="34" charset="0"/>
              <a:buChar char="•"/>
              <a:defRPr/>
            </a:pPr>
            <a:r>
              <a:rPr lang="en-US" sz="2000" b="1" dirty="0" smtClean="0">
                <a:latin typeface="Calibri Light" panose="020F0302020204030204"/>
              </a:rPr>
              <a:t> Clob</a:t>
            </a:r>
            <a:endParaRPr lang="en-US" sz="2000" b="1" dirty="0">
              <a:latin typeface="Calibri Light" panose="020F0302020204030204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898486" y="1033068"/>
            <a:ext cx="245198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Basic Data Types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00"/>
                            </p:stCondLst>
                            <p:childTnLst>
                              <p:par>
                                <p:cTn id="1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3" grpId="0" animBg="1"/>
      <p:bldP spid="17" grpId="0" animBg="1"/>
      <p:bldP spid="18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/>
      <p:bldP spid="29" grpId="0"/>
      <p:bldP spid="30" grpId="0"/>
      <p:bldP spid="32" grpId="0" animBg="1"/>
      <p:bldP spid="33" grpId="0" animBg="1"/>
      <p:bldP spid="35" grpId="0" animBg="1"/>
      <p:bldP spid="37" grpId="0"/>
      <p:bldP spid="38" grpId="0"/>
      <p:bldP spid="39" grpId="0"/>
      <p:bldP spid="41" grpId="0" animBg="1"/>
      <p:bldP spid="42" grpId="0" animBg="1"/>
      <p:bldP spid="44" grpId="0" animBg="1"/>
      <p:bldP spid="46" grpId="0"/>
      <p:bldP spid="47" grpId="0"/>
      <p:bldP spid="48" grpId="0"/>
      <p:bldP spid="50" grpId="0" animBg="1"/>
      <p:bldP spid="52" grpId="0" animBg="1"/>
      <p:bldP spid="54" grpId="0"/>
      <p:bldP spid="55" grpId="0"/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564730"/>
            <a:ext cx="12192000" cy="293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OnTrack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6" y="5355207"/>
            <a:ext cx="1146603" cy="1146603"/>
          </a:xfrm>
          <a:prstGeom prst="rect">
            <a:avLst/>
          </a:prstGeom>
        </p:spPr>
      </p:pic>
      <p:sp>
        <p:nvSpPr>
          <p:cNvPr id="4" name="Freeform: Shape 56">
            <a:extLst>
              <a:ext uri="{FF2B5EF4-FFF2-40B4-BE49-F238E27FC236}">
                <a16:creationId xmlns="" xmlns:a16="http://schemas.microsoft.com/office/drawing/2014/main" id="{5F5CFAE2-6380-B141-9CBE-9A1E10EACF6F}"/>
              </a:ext>
            </a:extLst>
          </p:cNvPr>
          <p:cNvSpPr/>
          <p:nvPr/>
        </p:nvSpPr>
        <p:spPr>
          <a:xfrm flipH="1">
            <a:off x="154293" y="4114582"/>
            <a:ext cx="1982932" cy="1229242"/>
          </a:xfrm>
          <a:custGeom>
            <a:avLst/>
            <a:gdLst>
              <a:gd name="connsiteX0" fmla="*/ 551418 w 2927045"/>
              <a:gd name="connsiteY0" fmla="*/ 0 h 1814509"/>
              <a:gd name="connsiteX1" fmla="*/ 2448449 w 2927045"/>
              <a:gd name="connsiteY1" fmla="*/ 0 h 1814509"/>
              <a:gd name="connsiteX2" fmla="*/ 2927045 w 2927045"/>
              <a:gd name="connsiteY2" fmla="*/ 607807 h 1814509"/>
              <a:gd name="connsiteX3" fmla="*/ 2448449 w 2927045"/>
              <a:gd name="connsiteY3" fmla="*/ 1215614 h 1814509"/>
              <a:gd name="connsiteX4" fmla="*/ 551418 w 2927045"/>
              <a:gd name="connsiteY4" fmla="*/ 1215614 h 1814509"/>
              <a:gd name="connsiteX5" fmla="*/ 21973 w 2927045"/>
              <a:gd name="connsiteY5" fmla="*/ 1790888 h 1814509"/>
              <a:gd name="connsiteX6" fmla="*/ 15494 w 2927045"/>
              <a:gd name="connsiteY6" fmla="*/ 1814509 h 1814509"/>
              <a:gd name="connsiteX7" fmla="*/ 14153 w 2927045"/>
              <a:gd name="connsiteY7" fmla="*/ 1814509 h 1814509"/>
              <a:gd name="connsiteX8" fmla="*/ 10073 w 2927045"/>
              <a:gd name="connsiteY8" fmla="*/ 1801881 h 1814509"/>
              <a:gd name="connsiteX9" fmla="*/ 0 w 2927045"/>
              <a:gd name="connsiteY9" fmla="*/ 1755703 h 1814509"/>
              <a:gd name="connsiteX10" fmla="*/ 0 w 2927045"/>
              <a:gd name="connsiteY10" fmla="*/ 650993 h 1814509"/>
              <a:gd name="connsiteX11" fmla="*/ 2676 w 2927045"/>
              <a:gd name="connsiteY11" fmla="*/ 635383 h 1814509"/>
              <a:gd name="connsiteX12" fmla="*/ 15717 w 2927045"/>
              <a:gd name="connsiteY12" fmla="*/ 579274 h 1814509"/>
              <a:gd name="connsiteX13" fmla="*/ 551418 w 2927045"/>
              <a:gd name="connsiteY13" fmla="*/ 0 h 181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27045" h="1814509">
                <a:moveTo>
                  <a:pt x="551418" y="0"/>
                </a:moveTo>
                <a:lnTo>
                  <a:pt x="2448449" y="0"/>
                </a:lnTo>
                <a:cubicBezTo>
                  <a:pt x="2696941" y="0"/>
                  <a:pt x="2927045" y="272106"/>
                  <a:pt x="2927045" y="607807"/>
                </a:cubicBezTo>
                <a:cubicBezTo>
                  <a:pt x="2927045" y="943508"/>
                  <a:pt x="2696941" y="1215614"/>
                  <a:pt x="2448449" y="1215614"/>
                </a:cubicBezTo>
                <a:lnTo>
                  <a:pt x="551418" y="1215614"/>
                </a:lnTo>
                <a:cubicBezTo>
                  <a:pt x="293425" y="1199092"/>
                  <a:pt x="83478" y="1596685"/>
                  <a:pt x="21973" y="1790888"/>
                </a:cubicBezTo>
                <a:lnTo>
                  <a:pt x="15494" y="1814509"/>
                </a:lnTo>
                <a:lnTo>
                  <a:pt x="14153" y="1814509"/>
                </a:lnTo>
                <a:lnTo>
                  <a:pt x="10073" y="1801881"/>
                </a:lnTo>
                <a:lnTo>
                  <a:pt x="0" y="1755703"/>
                </a:lnTo>
                <a:lnTo>
                  <a:pt x="0" y="650993"/>
                </a:lnTo>
                <a:lnTo>
                  <a:pt x="2676" y="635383"/>
                </a:lnTo>
                <a:cubicBezTo>
                  <a:pt x="6706" y="615112"/>
                  <a:pt x="11051" y="596334"/>
                  <a:pt x="15717" y="579274"/>
                </a:cubicBezTo>
                <a:cubicBezTo>
                  <a:pt x="101051" y="267323"/>
                  <a:pt x="302926" y="0"/>
                  <a:pt x="551418" y="0"/>
                </a:cubicBezTo>
                <a:close/>
              </a:path>
            </a:pathLst>
          </a:custGeom>
          <a:gradFill flip="none" rotWithShape="1">
            <a:gsLst>
              <a:gs pos="51000">
                <a:srgbClr val="AC872E"/>
              </a:gs>
              <a:gs pos="100000">
                <a:srgbClr val="FEC82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286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3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Freeform: Shape 57">
            <a:extLst>
              <a:ext uri="{FF2B5EF4-FFF2-40B4-BE49-F238E27FC236}">
                <a16:creationId xmlns="" xmlns:a16="http://schemas.microsoft.com/office/drawing/2014/main" id="{E1832ED7-4821-1B4F-82FC-12123001F97D}"/>
              </a:ext>
            </a:extLst>
          </p:cNvPr>
          <p:cNvSpPr/>
          <p:nvPr/>
        </p:nvSpPr>
        <p:spPr>
          <a:xfrm flipH="1">
            <a:off x="148683" y="4095676"/>
            <a:ext cx="1982932" cy="1229242"/>
          </a:xfrm>
          <a:custGeom>
            <a:avLst/>
            <a:gdLst>
              <a:gd name="connsiteX0" fmla="*/ 551418 w 2927045"/>
              <a:gd name="connsiteY0" fmla="*/ 0 h 1814509"/>
              <a:gd name="connsiteX1" fmla="*/ 2448449 w 2927045"/>
              <a:gd name="connsiteY1" fmla="*/ 0 h 1814509"/>
              <a:gd name="connsiteX2" fmla="*/ 2927045 w 2927045"/>
              <a:gd name="connsiteY2" fmla="*/ 607807 h 1814509"/>
              <a:gd name="connsiteX3" fmla="*/ 2448449 w 2927045"/>
              <a:gd name="connsiteY3" fmla="*/ 1215614 h 1814509"/>
              <a:gd name="connsiteX4" fmla="*/ 551418 w 2927045"/>
              <a:gd name="connsiteY4" fmla="*/ 1215614 h 1814509"/>
              <a:gd name="connsiteX5" fmla="*/ 21973 w 2927045"/>
              <a:gd name="connsiteY5" fmla="*/ 1790888 h 1814509"/>
              <a:gd name="connsiteX6" fmla="*/ 15494 w 2927045"/>
              <a:gd name="connsiteY6" fmla="*/ 1814509 h 1814509"/>
              <a:gd name="connsiteX7" fmla="*/ 14153 w 2927045"/>
              <a:gd name="connsiteY7" fmla="*/ 1814509 h 1814509"/>
              <a:gd name="connsiteX8" fmla="*/ 10073 w 2927045"/>
              <a:gd name="connsiteY8" fmla="*/ 1801881 h 1814509"/>
              <a:gd name="connsiteX9" fmla="*/ 0 w 2927045"/>
              <a:gd name="connsiteY9" fmla="*/ 1755703 h 1814509"/>
              <a:gd name="connsiteX10" fmla="*/ 0 w 2927045"/>
              <a:gd name="connsiteY10" fmla="*/ 650993 h 1814509"/>
              <a:gd name="connsiteX11" fmla="*/ 2676 w 2927045"/>
              <a:gd name="connsiteY11" fmla="*/ 635383 h 1814509"/>
              <a:gd name="connsiteX12" fmla="*/ 15717 w 2927045"/>
              <a:gd name="connsiteY12" fmla="*/ 579274 h 1814509"/>
              <a:gd name="connsiteX13" fmla="*/ 551418 w 2927045"/>
              <a:gd name="connsiteY13" fmla="*/ 0 h 181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27045" h="1814509">
                <a:moveTo>
                  <a:pt x="551418" y="0"/>
                </a:moveTo>
                <a:lnTo>
                  <a:pt x="2448449" y="0"/>
                </a:lnTo>
                <a:cubicBezTo>
                  <a:pt x="2696941" y="0"/>
                  <a:pt x="2927045" y="272106"/>
                  <a:pt x="2927045" y="607807"/>
                </a:cubicBezTo>
                <a:cubicBezTo>
                  <a:pt x="2927045" y="943508"/>
                  <a:pt x="2696941" y="1215614"/>
                  <a:pt x="2448449" y="1215614"/>
                </a:cubicBezTo>
                <a:lnTo>
                  <a:pt x="551418" y="1215614"/>
                </a:lnTo>
                <a:cubicBezTo>
                  <a:pt x="293425" y="1199092"/>
                  <a:pt x="83478" y="1596685"/>
                  <a:pt x="21973" y="1790888"/>
                </a:cubicBezTo>
                <a:lnTo>
                  <a:pt x="15494" y="1814509"/>
                </a:lnTo>
                <a:lnTo>
                  <a:pt x="14153" y="1814509"/>
                </a:lnTo>
                <a:lnTo>
                  <a:pt x="10073" y="1801881"/>
                </a:lnTo>
                <a:lnTo>
                  <a:pt x="0" y="1755703"/>
                </a:lnTo>
                <a:lnTo>
                  <a:pt x="0" y="650993"/>
                </a:lnTo>
                <a:lnTo>
                  <a:pt x="2676" y="635383"/>
                </a:lnTo>
                <a:cubicBezTo>
                  <a:pt x="6706" y="615112"/>
                  <a:pt x="11051" y="596334"/>
                  <a:pt x="15717" y="579274"/>
                </a:cubicBezTo>
                <a:cubicBezTo>
                  <a:pt x="101051" y="267323"/>
                  <a:pt x="302926" y="0"/>
                  <a:pt x="551418" y="0"/>
                </a:cubicBezTo>
                <a:close/>
              </a:path>
            </a:pathLst>
          </a:custGeom>
          <a:solidFill>
            <a:srgbClr val="FEC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025760B-8CF8-5B48-AB85-883940237751}"/>
              </a:ext>
            </a:extLst>
          </p:cNvPr>
          <p:cNvSpPr/>
          <p:nvPr/>
        </p:nvSpPr>
        <p:spPr>
          <a:xfrm flipH="1">
            <a:off x="161886" y="4188815"/>
            <a:ext cx="2009833" cy="746431"/>
          </a:xfrm>
          <a:prstGeom prst="rect">
            <a:avLst/>
          </a:prstGeom>
          <a:noFill/>
        </p:spPr>
        <p:txBody>
          <a:bodyPr wrap="square" lIns="68652" tIns="34326" rIns="68652" bIns="34326">
            <a:spAutoFit/>
          </a:bodyPr>
          <a:lstStyle/>
          <a:p>
            <a:pPr algn="ctr" defTabSz="343252"/>
            <a:r>
              <a:rPr lang="en-US" sz="1600" b="1" dirty="0" smtClean="0">
                <a:ln w="0"/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Using existing Table</a:t>
            </a:r>
          </a:p>
          <a:p>
            <a:pPr algn="ctr" defTabSz="343252"/>
            <a:r>
              <a:rPr lang="en-US" sz="1400" dirty="0" smtClean="0">
                <a:ln w="0"/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Means make a copy of table</a:t>
            </a:r>
            <a:endParaRPr lang="en-US" sz="1400" dirty="0">
              <a:ln w="0"/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Freeform: Shape 60">
            <a:extLst>
              <a:ext uri="{FF2B5EF4-FFF2-40B4-BE49-F238E27FC236}">
                <a16:creationId xmlns="" xmlns:a16="http://schemas.microsoft.com/office/drawing/2014/main" id="{C897427B-84C2-1F47-BF99-3E50010DB47B}"/>
              </a:ext>
            </a:extLst>
          </p:cNvPr>
          <p:cNvSpPr/>
          <p:nvPr/>
        </p:nvSpPr>
        <p:spPr>
          <a:xfrm>
            <a:off x="4822174" y="2747615"/>
            <a:ext cx="2178924" cy="1350738"/>
          </a:xfrm>
          <a:custGeom>
            <a:avLst/>
            <a:gdLst>
              <a:gd name="connsiteX0" fmla="*/ 551418 w 2927045"/>
              <a:gd name="connsiteY0" fmla="*/ 0 h 1814509"/>
              <a:gd name="connsiteX1" fmla="*/ 2448449 w 2927045"/>
              <a:gd name="connsiteY1" fmla="*/ 0 h 1814509"/>
              <a:gd name="connsiteX2" fmla="*/ 2927045 w 2927045"/>
              <a:gd name="connsiteY2" fmla="*/ 607807 h 1814509"/>
              <a:gd name="connsiteX3" fmla="*/ 2448449 w 2927045"/>
              <a:gd name="connsiteY3" fmla="*/ 1215614 h 1814509"/>
              <a:gd name="connsiteX4" fmla="*/ 551418 w 2927045"/>
              <a:gd name="connsiteY4" fmla="*/ 1215614 h 1814509"/>
              <a:gd name="connsiteX5" fmla="*/ 21973 w 2927045"/>
              <a:gd name="connsiteY5" fmla="*/ 1790888 h 1814509"/>
              <a:gd name="connsiteX6" fmla="*/ 15494 w 2927045"/>
              <a:gd name="connsiteY6" fmla="*/ 1814509 h 1814509"/>
              <a:gd name="connsiteX7" fmla="*/ 14153 w 2927045"/>
              <a:gd name="connsiteY7" fmla="*/ 1814509 h 1814509"/>
              <a:gd name="connsiteX8" fmla="*/ 10073 w 2927045"/>
              <a:gd name="connsiteY8" fmla="*/ 1801881 h 1814509"/>
              <a:gd name="connsiteX9" fmla="*/ 0 w 2927045"/>
              <a:gd name="connsiteY9" fmla="*/ 1755703 h 1814509"/>
              <a:gd name="connsiteX10" fmla="*/ 0 w 2927045"/>
              <a:gd name="connsiteY10" fmla="*/ 650993 h 1814509"/>
              <a:gd name="connsiteX11" fmla="*/ 2676 w 2927045"/>
              <a:gd name="connsiteY11" fmla="*/ 635383 h 1814509"/>
              <a:gd name="connsiteX12" fmla="*/ 15717 w 2927045"/>
              <a:gd name="connsiteY12" fmla="*/ 579274 h 1814509"/>
              <a:gd name="connsiteX13" fmla="*/ 551418 w 2927045"/>
              <a:gd name="connsiteY13" fmla="*/ 0 h 181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27045" h="1814509">
                <a:moveTo>
                  <a:pt x="551418" y="0"/>
                </a:moveTo>
                <a:lnTo>
                  <a:pt x="2448449" y="0"/>
                </a:lnTo>
                <a:cubicBezTo>
                  <a:pt x="2696941" y="0"/>
                  <a:pt x="2927045" y="272106"/>
                  <a:pt x="2927045" y="607807"/>
                </a:cubicBezTo>
                <a:cubicBezTo>
                  <a:pt x="2927045" y="943508"/>
                  <a:pt x="2696941" y="1215614"/>
                  <a:pt x="2448449" y="1215614"/>
                </a:cubicBezTo>
                <a:lnTo>
                  <a:pt x="551418" y="1215614"/>
                </a:lnTo>
                <a:cubicBezTo>
                  <a:pt x="293425" y="1199092"/>
                  <a:pt x="83478" y="1596685"/>
                  <a:pt x="21973" y="1790888"/>
                </a:cubicBezTo>
                <a:lnTo>
                  <a:pt x="15494" y="1814509"/>
                </a:lnTo>
                <a:lnTo>
                  <a:pt x="14153" y="1814509"/>
                </a:lnTo>
                <a:lnTo>
                  <a:pt x="10073" y="1801881"/>
                </a:lnTo>
                <a:lnTo>
                  <a:pt x="0" y="1755703"/>
                </a:lnTo>
                <a:lnTo>
                  <a:pt x="0" y="650993"/>
                </a:lnTo>
                <a:lnTo>
                  <a:pt x="2676" y="635383"/>
                </a:lnTo>
                <a:cubicBezTo>
                  <a:pt x="6706" y="615112"/>
                  <a:pt x="11051" y="596334"/>
                  <a:pt x="15717" y="579274"/>
                </a:cubicBezTo>
                <a:cubicBezTo>
                  <a:pt x="101051" y="267323"/>
                  <a:pt x="302926" y="0"/>
                  <a:pt x="551418" y="0"/>
                </a:cubicBezTo>
                <a:close/>
              </a:path>
            </a:pathLst>
          </a:custGeom>
          <a:gradFill flip="none" rotWithShape="1">
            <a:gsLst>
              <a:gs pos="50000">
                <a:srgbClr val="056D8D"/>
              </a:gs>
              <a:gs pos="100000">
                <a:srgbClr val="0693BE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286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3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Freeform: Shape 61">
            <a:extLst>
              <a:ext uri="{FF2B5EF4-FFF2-40B4-BE49-F238E27FC236}">
                <a16:creationId xmlns="" xmlns:a16="http://schemas.microsoft.com/office/drawing/2014/main" id="{EE17AFA9-7B2F-3046-883F-25DD42D08A5F}"/>
              </a:ext>
            </a:extLst>
          </p:cNvPr>
          <p:cNvSpPr/>
          <p:nvPr/>
        </p:nvSpPr>
        <p:spPr>
          <a:xfrm>
            <a:off x="4816564" y="2728709"/>
            <a:ext cx="2178924" cy="1350738"/>
          </a:xfrm>
          <a:custGeom>
            <a:avLst/>
            <a:gdLst>
              <a:gd name="connsiteX0" fmla="*/ 551418 w 2927045"/>
              <a:gd name="connsiteY0" fmla="*/ 0 h 1814509"/>
              <a:gd name="connsiteX1" fmla="*/ 2448449 w 2927045"/>
              <a:gd name="connsiteY1" fmla="*/ 0 h 1814509"/>
              <a:gd name="connsiteX2" fmla="*/ 2927045 w 2927045"/>
              <a:gd name="connsiteY2" fmla="*/ 607807 h 1814509"/>
              <a:gd name="connsiteX3" fmla="*/ 2448449 w 2927045"/>
              <a:gd name="connsiteY3" fmla="*/ 1215614 h 1814509"/>
              <a:gd name="connsiteX4" fmla="*/ 551418 w 2927045"/>
              <a:gd name="connsiteY4" fmla="*/ 1215614 h 1814509"/>
              <a:gd name="connsiteX5" fmla="*/ 21973 w 2927045"/>
              <a:gd name="connsiteY5" fmla="*/ 1790888 h 1814509"/>
              <a:gd name="connsiteX6" fmla="*/ 15494 w 2927045"/>
              <a:gd name="connsiteY6" fmla="*/ 1814509 h 1814509"/>
              <a:gd name="connsiteX7" fmla="*/ 14153 w 2927045"/>
              <a:gd name="connsiteY7" fmla="*/ 1814509 h 1814509"/>
              <a:gd name="connsiteX8" fmla="*/ 10073 w 2927045"/>
              <a:gd name="connsiteY8" fmla="*/ 1801881 h 1814509"/>
              <a:gd name="connsiteX9" fmla="*/ 0 w 2927045"/>
              <a:gd name="connsiteY9" fmla="*/ 1755703 h 1814509"/>
              <a:gd name="connsiteX10" fmla="*/ 0 w 2927045"/>
              <a:gd name="connsiteY10" fmla="*/ 650993 h 1814509"/>
              <a:gd name="connsiteX11" fmla="*/ 2676 w 2927045"/>
              <a:gd name="connsiteY11" fmla="*/ 635383 h 1814509"/>
              <a:gd name="connsiteX12" fmla="*/ 15717 w 2927045"/>
              <a:gd name="connsiteY12" fmla="*/ 579274 h 1814509"/>
              <a:gd name="connsiteX13" fmla="*/ 551418 w 2927045"/>
              <a:gd name="connsiteY13" fmla="*/ 0 h 181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27045" h="1814509">
                <a:moveTo>
                  <a:pt x="551418" y="0"/>
                </a:moveTo>
                <a:lnTo>
                  <a:pt x="2448449" y="0"/>
                </a:lnTo>
                <a:cubicBezTo>
                  <a:pt x="2696941" y="0"/>
                  <a:pt x="2927045" y="272106"/>
                  <a:pt x="2927045" y="607807"/>
                </a:cubicBezTo>
                <a:cubicBezTo>
                  <a:pt x="2927045" y="943508"/>
                  <a:pt x="2696941" y="1215614"/>
                  <a:pt x="2448449" y="1215614"/>
                </a:cubicBezTo>
                <a:lnTo>
                  <a:pt x="551418" y="1215614"/>
                </a:lnTo>
                <a:cubicBezTo>
                  <a:pt x="293425" y="1199092"/>
                  <a:pt x="83478" y="1596685"/>
                  <a:pt x="21973" y="1790888"/>
                </a:cubicBezTo>
                <a:lnTo>
                  <a:pt x="15494" y="1814509"/>
                </a:lnTo>
                <a:lnTo>
                  <a:pt x="14153" y="1814509"/>
                </a:lnTo>
                <a:lnTo>
                  <a:pt x="10073" y="1801881"/>
                </a:lnTo>
                <a:lnTo>
                  <a:pt x="0" y="1755703"/>
                </a:lnTo>
                <a:lnTo>
                  <a:pt x="0" y="650993"/>
                </a:lnTo>
                <a:lnTo>
                  <a:pt x="2676" y="635383"/>
                </a:lnTo>
                <a:cubicBezTo>
                  <a:pt x="6706" y="615112"/>
                  <a:pt x="11051" y="596334"/>
                  <a:pt x="15717" y="579274"/>
                </a:cubicBezTo>
                <a:cubicBezTo>
                  <a:pt x="101051" y="267323"/>
                  <a:pt x="302926" y="0"/>
                  <a:pt x="551418" y="0"/>
                </a:cubicBezTo>
                <a:close/>
              </a:path>
            </a:pathLst>
          </a:custGeom>
          <a:solidFill>
            <a:srgbClr val="069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8CEC26A-A6CF-0F49-A0BD-7EAE131A4414}"/>
              </a:ext>
            </a:extLst>
          </p:cNvPr>
          <p:cNvSpPr/>
          <p:nvPr/>
        </p:nvSpPr>
        <p:spPr>
          <a:xfrm>
            <a:off x="4967598" y="2784862"/>
            <a:ext cx="2013602" cy="777209"/>
          </a:xfrm>
          <a:prstGeom prst="rect">
            <a:avLst/>
          </a:prstGeom>
          <a:noFill/>
        </p:spPr>
        <p:txBody>
          <a:bodyPr wrap="square" lIns="68652" tIns="34326" rIns="68652" bIns="34326">
            <a:spAutoFit/>
          </a:bodyPr>
          <a:lstStyle/>
          <a:p>
            <a:pPr algn="ctr" defTabSz="343252"/>
            <a:r>
              <a:rPr lang="en-US" b="1" dirty="0" smtClean="0">
                <a:ln w="0"/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Alter Table</a:t>
            </a:r>
            <a:endParaRPr lang="en-US" b="1" dirty="0">
              <a:ln w="0"/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 defTabSz="343252"/>
            <a:r>
              <a:rPr lang="en-US" sz="1400" dirty="0" smtClean="0">
                <a:ln w="0"/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Used to modify the  strcture of table </a:t>
            </a:r>
            <a:endParaRPr lang="en-US" sz="1400" dirty="0">
              <a:ln w="0"/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Freeform: Shape 64">
            <a:extLst>
              <a:ext uri="{FF2B5EF4-FFF2-40B4-BE49-F238E27FC236}">
                <a16:creationId xmlns="" xmlns:a16="http://schemas.microsoft.com/office/drawing/2014/main" id="{82CA84C6-E2CD-E045-853D-14F2541C207D}"/>
              </a:ext>
            </a:extLst>
          </p:cNvPr>
          <p:cNvSpPr/>
          <p:nvPr/>
        </p:nvSpPr>
        <p:spPr>
          <a:xfrm>
            <a:off x="2124802" y="4164128"/>
            <a:ext cx="3231360" cy="2003156"/>
          </a:xfrm>
          <a:custGeom>
            <a:avLst/>
            <a:gdLst>
              <a:gd name="connsiteX0" fmla="*/ 551418 w 2927045"/>
              <a:gd name="connsiteY0" fmla="*/ 0 h 1814509"/>
              <a:gd name="connsiteX1" fmla="*/ 2448449 w 2927045"/>
              <a:gd name="connsiteY1" fmla="*/ 0 h 1814509"/>
              <a:gd name="connsiteX2" fmla="*/ 2927045 w 2927045"/>
              <a:gd name="connsiteY2" fmla="*/ 607807 h 1814509"/>
              <a:gd name="connsiteX3" fmla="*/ 2448449 w 2927045"/>
              <a:gd name="connsiteY3" fmla="*/ 1215614 h 1814509"/>
              <a:gd name="connsiteX4" fmla="*/ 551418 w 2927045"/>
              <a:gd name="connsiteY4" fmla="*/ 1215614 h 1814509"/>
              <a:gd name="connsiteX5" fmla="*/ 21973 w 2927045"/>
              <a:gd name="connsiteY5" fmla="*/ 1790888 h 1814509"/>
              <a:gd name="connsiteX6" fmla="*/ 15494 w 2927045"/>
              <a:gd name="connsiteY6" fmla="*/ 1814509 h 1814509"/>
              <a:gd name="connsiteX7" fmla="*/ 14153 w 2927045"/>
              <a:gd name="connsiteY7" fmla="*/ 1814509 h 1814509"/>
              <a:gd name="connsiteX8" fmla="*/ 10073 w 2927045"/>
              <a:gd name="connsiteY8" fmla="*/ 1801881 h 1814509"/>
              <a:gd name="connsiteX9" fmla="*/ 0 w 2927045"/>
              <a:gd name="connsiteY9" fmla="*/ 1755703 h 1814509"/>
              <a:gd name="connsiteX10" fmla="*/ 0 w 2927045"/>
              <a:gd name="connsiteY10" fmla="*/ 650993 h 1814509"/>
              <a:gd name="connsiteX11" fmla="*/ 2676 w 2927045"/>
              <a:gd name="connsiteY11" fmla="*/ 635383 h 1814509"/>
              <a:gd name="connsiteX12" fmla="*/ 15717 w 2927045"/>
              <a:gd name="connsiteY12" fmla="*/ 579274 h 1814509"/>
              <a:gd name="connsiteX13" fmla="*/ 551418 w 2927045"/>
              <a:gd name="connsiteY13" fmla="*/ 0 h 181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27045" h="1814509">
                <a:moveTo>
                  <a:pt x="551418" y="0"/>
                </a:moveTo>
                <a:lnTo>
                  <a:pt x="2448449" y="0"/>
                </a:lnTo>
                <a:cubicBezTo>
                  <a:pt x="2696941" y="0"/>
                  <a:pt x="2927045" y="272106"/>
                  <a:pt x="2927045" y="607807"/>
                </a:cubicBezTo>
                <a:cubicBezTo>
                  <a:pt x="2927045" y="943508"/>
                  <a:pt x="2696941" y="1215614"/>
                  <a:pt x="2448449" y="1215614"/>
                </a:cubicBezTo>
                <a:lnTo>
                  <a:pt x="551418" y="1215614"/>
                </a:lnTo>
                <a:cubicBezTo>
                  <a:pt x="293425" y="1199092"/>
                  <a:pt x="83478" y="1596685"/>
                  <a:pt x="21973" y="1790888"/>
                </a:cubicBezTo>
                <a:lnTo>
                  <a:pt x="15494" y="1814509"/>
                </a:lnTo>
                <a:lnTo>
                  <a:pt x="14153" y="1814509"/>
                </a:lnTo>
                <a:lnTo>
                  <a:pt x="10073" y="1801881"/>
                </a:lnTo>
                <a:lnTo>
                  <a:pt x="0" y="1755703"/>
                </a:lnTo>
                <a:lnTo>
                  <a:pt x="0" y="650993"/>
                </a:lnTo>
                <a:lnTo>
                  <a:pt x="2676" y="635383"/>
                </a:lnTo>
                <a:cubicBezTo>
                  <a:pt x="6706" y="615112"/>
                  <a:pt x="11051" y="596334"/>
                  <a:pt x="15717" y="579274"/>
                </a:cubicBezTo>
                <a:cubicBezTo>
                  <a:pt x="101051" y="267323"/>
                  <a:pt x="302926" y="0"/>
                  <a:pt x="551418" y="0"/>
                </a:cubicBezTo>
                <a:close/>
              </a:path>
            </a:pathLst>
          </a:custGeom>
          <a:gradFill flip="none" rotWithShape="1">
            <a:gsLst>
              <a:gs pos="50000">
                <a:srgbClr val="EF6922">
                  <a:shade val="30000"/>
                  <a:satMod val="115000"/>
                </a:srgbClr>
              </a:gs>
              <a:gs pos="74000">
                <a:srgbClr val="EF6922">
                  <a:shade val="67500"/>
                  <a:satMod val="115000"/>
                </a:srgbClr>
              </a:gs>
              <a:gs pos="100000">
                <a:srgbClr val="EF6922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286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3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66">
            <a:extLst>
              <a:ext uri="{FF2B5EF4-FFF2-40B4-BE49-F238E27FC236}">
                <a16:creationId xmlns="" xmlns:a16="http://schemas.microsoft.com/office/drawing/2014/main" id="{97F462A1-340E-4D40-AAA1-585F95247263}"/>
              </a:ext>
            </a:extLst>
          </p:cNvPr>
          <p:cNvSpPr/>
          <p:nvPr/>
        </p:nvSpPr>
        <p:spPr>
          <a:xfrm>
            <a:off x="2119192" y="4145222"/>
            <a:ext cx="3231360" cy="2003156"/>
          </a:xfrm>
          <a:custGeom>
            <a:avLst/>
            <a:gdLst>
              <a:gd name="connsiteX0" fmla="*/ 551418 w 2927045"/>
              <a:gd name="connsiteY0" fmla="*/ 0 h 1814509"/>
              <a:gd name="connsiteX1" fmla="*/ 2448449 w 2927045"/>
              <a:gd name="connsiteY1" fmla="*/ 0 h 1814509"/>
              <a:gd name="connsiteX2" fmla="*/ 2927045 w 2927045"/>
              <a:gd name="connsiteY2" fmla="*/ 607807 h 1814509"/>
              <a:gd name="connsiteX3" fmla="*/ 2448449 w 2927045"/>
              <a:gd name="connsiteY3" fmla="*/ 1215614 h 1814509"/>
              <a:gd name="connsiteX4" fmla="*/ 551418 w 2927045"/>
              <a:gd name="connsiteY4" fmla="*/ 1215614 h 1814509"/>
              <a:gd name="connsiteX5" fmla="*/ 21973 w 2927045"/>
              <a:gd name="connsiteY5" fmla="*/ 1790888 h 1814509"/>
              <a:gd name="connsiteX6" fmla="*/ 15494 w 2927045"/>
              <a:gd name="connsiteY6" fmla="*/ 1814509 h 1814509"/>
              <a:gd name="connsiteX7" fmla="*/ 14153 w 2927045"/>
              <a:gd name="connsiteY7" fmla="*/ 1814509 h 1814509"/>
              <a:gd name="connsiteX8" fmla="*/ 10073 w 2927045"/>
              <a:gd name="connsiteY8" fmla="*/ 1801881 h 1814509"/>
              <a:gd name="connsiteX9" fmla="*/ 0 w 2927045"/>
              <a:gd name="connsiteY9" fmla="*/ 1755703 h 1814509"/>
              <a:gd name="connsiteX10" fmla="*/ 0 w 2927045"/>
              <a:gd name="connsiteY10" fmla="*/ 650993 h 1814509"/>
              <a:gd name="connsiteX11" fmla="*/ 2676 w 2927045"/>
              <a:gd name="connsiteY11" fmla="*/ 635383 h 1814509"/>
              <a:gd name="connsiteX12" fmla="*/ 15717 w 2927045"/>
              <a:gd name="connsiteY12" fmla="*/ 579274 h 1814509"/>
              <a:gd name="connsiteX13" fmla="*/ 551418 w 2927045"/>
              <a:gd name="connsiteY13" fmla="*/ 0 h 181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27045" h="1814509">
                <a:moveTo>
                  <a:pt x="551418" y="0"/>
                </a:moveTo>
                <a:lnTo>
                  <a:pt x="2448449" y="0"/>
                </a:lnTo>
                <a:cubicBezTo>
                  <a:pt x="2696941" y="0"/>
                  <a:pt x="2927045" y="272106"/>
                  <a:pt x="2927045" y="607807"/>
                </a:cubicBezTo>
                <a:cubicBezTo>
                  <a:pt x="2927045" y="943508"/>
                  <a:pt x="2696941" y="1215614"/>
                  <a:pt x="2448449" y="1215614"/>
                </a:cubicBezTo>
                <a:lnTo>
                  <a:pt x="551418" y="1215614"/>
                </a:lnTo>
                <a:cubicBezTo>
                  <a:pt x="293425" y="1199092"/>
                  <a:pt x="83478" y="1596685"/>
                  <a:pt x="21973" y="1790888"/>
                </a:cubicBezTo>
                <a:lnTo>
                  <a:pt x="15494" y="1814509"/>
                </a:lnTo>
                <a:lnTo>
                  <a:pt x="14153" y="1814509"/>
                </a:lnTo>
                <a:lnTo>
                  <a:pt x="10073" y="1801881"/>
                </a:lnTo>
                <a:lnTo>
                  <a:pt x="0" y="1755703"/>
                </a:lnTo>
                <a:lnTo>
                  <a:pt x="0" y="650993"/>
                </a:lnTo>
                <a:lnTo>
                  <a:pt x="2676" y="635383"/>
                </a:lnTo>
                <a:cubicBezTo>
                  <a:pt x="6706" y="615112"/>
                  <a:pt x="11051" y="596334"/>
                  <a:pt x="15717" y="579274"/>
                </a:cubicBezTo>
                <a:cubicBezTo>
                  <a:pt x="101051" y="267323"/>
                  <a:pt x="302926" y="0"/>
                  <a:pt x="551418" y="0"/>
                </a:cubicBezTo>
                <a:close/>
              </a:path>
            </a:pathLst>
          </a:custGeom>
          <a:solidFill>
            <a:srgbClr val="EF6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5E2B2001-B00A-434F-85D2-074ED47CCD6A}"/>
              </a:ext>
            </a:extLst>
          </p:cNvPr>
          <p:cNvSpPr/>
          <p:nvPr/>
        </p:nvSpPr>
        <p:spPr>
          <a:xfrm>
            <a:off x="2497395" y="4344649"/>
            <a:ext cx="2353940" cy="1070559"/>
          </a:xfrm>
          <a:prstGeom prst="rect">
            <a:avLst/>
          </a:prstGeom>
          <a:noFill/>
        </p:spPr>
        <p:txBody>
          <a:bodyPr wrap="square" lIns="68652" tIns="34326" rIns="68652" bIns="34326">
            <a:spAutoFit/>
          </a:bodyPr>
          <a:lstStyle/>
          <a:p>
            <a:pPr algn="ctr" defTabSz="343252"/>
            <a:r>
              <a:rPr lang="en-US" sz="2000" b="1" dirty="0" smtClean="0">
                <a:ln w="0"/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Table  Creation</a:t>
            </a:r>
          </a:p>
          <a:p>
            <a:pPr algn="ctr" defTabSz="343252"/>
            <a:r>
              <a:rPr lang="en-US" sz="1502" dirty="0" smtClean="0">
                <a:ln w="0"/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Create table &lt;tablename&gt; command used to create table</a:t>
            </a:r>
            <a:endParaRPr lang="en-US" sz="1502" dirty="0">
              <a:ln w="0"/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Freeform: Shape 72">
            <a:extLst>
              <a:ext uri="{FF2B5EF4-FFF2-40B4-BE49-F238E27FC236}">
                <a16:creationId xmlns="" xmlns:a16="http://schemas.microsoft.com/office/drawing/2014/main" id="{B6AD4139-DAEF-6948-8708-41384A1E2926}"/>
              </a:ext>
            </a:extLst>
          </p:cNvPr>
          <p:cNvSpPr/>
          <p:nvPr/>
        </p:nvSpPr>
        <p:spPr>
          <a:xfrm>
            <a:off x="2146905" y="3092519"/>
            <a:ext cx="2632620" cy="1631990"/>
          </a:xfrm>
          <a:custGeom>
            <a:avLst/>
            <a:gdLst>
              <a:gd name="connsiteX0" fmla="*/ 551418 w 2927045"/>
              <a:gd name="connsiteY0" fmla="*/ 0 h 1814509"/>
              <a:gd name="connsiteX1" fmla="*/ 2448449 w 2927045"/>
              <a:gd name="connsiteY1" fmla="*/ 0 h 1814509"/>
              <a:gd name="connsiteX2" fmla="*/ 2927045 w 2927045"/>
              <a:gd name="connsiteY2" fmla="*/ 607807 h 1814509"/>
              <a:gd name="connsiteX3" fmla="*/ 2448449 w 2927045"/>
              <a:gd name="connsiteY3" fmla="*/ 1215614 h 1814509"/>
              <a:gd name="connsiteX4" fmla="*/ 551418 w 2927045"/>
              <a:gd name="connsiteY4" fmla="*/ 1215614 h 1814509"/>
              <a:gd name="connsiteX5" fmla="*/ 21973 w 2927045"/>
              <a:gd name="connsiteY5" fmla="*/ 1790888 h 1814509"/>
              <a:gd name="connsiteX6" fmla="*/ 15494 w 2927045"/>
              <a:gd name="connsiteY6" fmla="*/ 1814509 h 1814509"/>
              <a:gd name="connsiteX7" fmla="*/ 14153 w 2927045"/>
              <a:gd name="connsiteY7" fmla="*/ 1814509 h 1814509"/>
              <a:gd name="connsiteX8" fmla="*/ 10073 w 2927045"/>
              <a:gd name="connsiteY8" fmla="*/ 1801881 h 1814509"/>
              <a:gd name="connsiteX9" fmla="*/ 0 w 2927045"/>
              <a:gd name="connsiteY9" fmla="*/ 1755703 h 1814509"/>
              <a:gd name="connsiteX10" fmla="*/ 0 w 2927045"/>
              <a:gd name="connsiteY10" fmla="*/ 650993 h 1814509"/>
              <a:gd name="connsiteX11" fmla="*/ 2676 w 2927045"/>
              <a:gd name="connsiteY11" fmla="*/ 635383 h 1814509"/>
              <a:gd name="connsiteX12" fmla="*/ 15717 w 2927045"/>
              <a:gd name="connsiteY12" fmla="*/ 579274 h 1814509"/>
              <a:gd name="connsiteX13" fmla="*/ 551418 w 2927045"/>
              <a:gd name="connsiteY13" fmla="*/ 0 h 181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27045" h="1814509">
                <a:moveTo>
                  <a:pt x="551418" y="0"/>
                </a:moveTo>
                <a:lnTo>
                  <a:pt x="2448449" y="0"/>
                </a:lnTo>
                <a:cubicBezTo>
                  <a:pt x="2696941" y="0"/>
                  <a:pt x="2927045" y="272106"/>
                  <a:pt x="2927045" y="607807"/>
                </a:cubicBezTo>
                <a:cubicBezTo>
                  <a:pt x="2927045" y="943508"/>
                  <a:pt x="2696941" y="1215614"/>
                  <a:pt x="2448449" y="1215614"/>
                </a:cubicBezTo>
                <a:lnTo>
                  <a:pt x="551418" y="1215614"/>
                </a:lnTo>
                <a:cubicBezTo>
                  <a:pt x="293425" y="1199092"/>
                  <a:pt x="83478" y="1596685"/>
                  <a:pt x="21973" y="1790888"/>
                </a:cubicBezTo>
                <a:lnTo>
                  <a:pt x="15494" y="1814509"/>
                </a:lnTo>
                <a:lnTo>
                  <a:pt x="14153" y="1814509"/>
                </a:lnTo>
                <a:lnTo>
                  <a:pt x="10073" y="1801881"/>
                </a:lnTo>
                <a:lnTo>
                  <a:pt x="0" y="1755703"/>
                </a:lnTo>
                <a:lnTo>
                  <a:pt x="0" y="650993"/>
                </a:lnTo>
                <a:lnTo>
                  <a:pt x="2676" y="635383"/>
                </a:lnTo>
                <a:cubicBezTo>
                  <a:pt x="6706" y="615112"/>
                  <a:pt x="11051" y="596334"/>
                  <a:pt x="15717" y="579274"/>
                </a:cubicBezTo>
                <a:cubicBezTo>
                  <a:pt x="101051" y="267323"/>
                  <a:pt x="302926" y="0"/>
                  <a:pt x="551418" y="0"/>
                </a:cubicBezTo>
                <a:close/>
              </a:path>
            </a:pathLst>
          </a:custGeom>
          <a:gradFill flip="none" rotWithShape="1">
            <a:gsLst>
              <a:gs pos="50000">
                <a:srgbClr val="048065"/>
              </a:gs>
              <a:gs pos="100000">
                <a:srgbClr val="08B38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286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3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Freeform: Shape 73">
            <a:extLst>
              <a:ext uri="{FF2B5EF4-FFF2-40B4-BE49-F238E27FC236}">
                <a16:creationId xmlns="" xmlns:a16="http://schemas.microsoft.com/office/drawing/2014/main" id="{4D319268-DCCE-4744-A0C1-926F849592FF}"/>
              </a:ext>
            </a:extLst>
          </p:cNvPr>
          <p:cNvSpPr/>
          <p:nvPr/>
        </p:nvSpPr>
        <p:spPr>
          <a:xfrm>
            <a:off x="2141295" y="3073613"/>
            <a:ext cx="2632620" cy="1631990"/>
          </a:xfrm>
          <a:custGeom>
            <a:avLst/>
            <a:gdLst>
              <a:gd name="connsiteX0" fmla="*/ 551418 w 2927045"/>
              <a:gd name="connsiteY0" fmla="*/ 0 h 1814509"/>
              <a:gd name="connsiteX1" fmla="*/ 2448449 w 2927045"/>
              <a:gd name="connsiteY1" fmla="*/ 0 h 1814509"/>
              <a:gd name="connsiteX2" fmla="*/ 2927045 w 2927045"/>
              <a:gd name="connsiteY2" fmla="*/ 607807 h 1814509"/>
              <a:gd name="connsiteX3" fmla="*/ 2448449 w 2927045"/>
              <a:gd name="connsiteY3" fmla="*/ 1215614 h 1814509"/>
              <a:gd name="connsiteX4" fmla="*/ 551418 w 2927045"/>
              <a:gd name="connsiteY4" fmla="*/ 1215614 h 1814509"/>
              <a:gd name="connsiteX5" fmla="*/ 21973 w 2927045"/>
              <a:gd name="connsiteY5" fmla="*/ 1790888 h 1814509"/>
              <a:gd name="connsiteX6" fmla="*/ 15494 w 2927045"/>
              <a:gd name="connsiteY6" fmla="*/ 1814509 h 1814509"/>
              <a:gd name="connsiteX7" fmla="*/ 14153 w 2927045"/>
              <a:gd name="connsiteY7" fmla="*/ 1814509 h 1814509"/>
              <a:gd name="connsiteX8" fmla="*/ 10073 w 2927045"/>
              <a:gd name="connsiteY8" fmla="*/ 1801881 h 1814509"/>
              <a:gd name="connsiteX9" fmla="*/ 0 w 2927045"/>
              <a:gd name="connsiteY9" fmla="*/ 1755703 h 1814509"/>
              <a:gd name="connsiteX10" fmla="*/ 0 w 2927045"/>
              <a:gd name="connsiteY10" fmla="*/ 650993 h 1814509"/>
              <a:gd name="connsiteX11" fmla="*/ 2676 w 2927045"/>
              <a:gd name="connsiteY11" fmla="*/ 635383 h 1814509"/>
              <a:gd name="connsiteX12" fmla="*/ 15717 w 2927045"/>
              <a:gd name="connsiteY12" fmla="*/ 579274 h 1814509"/>
              <a:gd name="connsiteX13" fmla="*/ 551418 w 2927045"/>
              <a:gd name="connsiteY13" fmla="*/ 0 h 181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27045" h="1814509">
                <a:moveTo>
                  <a:pt x="551418" y="0"/>
                </a:moveTo>
                <a:lnTo>
                  <a:pt x="2448449" y="0"/>
                </a:lnTo>
                <a:cubicBezTo>
                  <a:pt x="2696941" y="0"/>
                  <a:pt x="2927045" y="272106"/>
                  <a:pt x="2927045" y="607807"/>
                </a:cubicBezTo>
                <a:cubicBezTo>
                  <a:pt x="2927045" y="943508"/>
                  <a:pt x="2696941" y="1215614"/>
                  <a:pt x="2448449" y="1215614"/>
                </a:cubicBezTo>
                <a:lnTo>
                  <a:pt x="551418" y="1215614"/>
                </a:lnTo>
                <a:cubicBezTo>
                  <a:pt x="293425" y="1199092"/>
                  <a:pt x="83478" y="1596685"/>
                  <a:pt x="21973" y="1790888"/>
                </a:cubicBezTo>
                <a:lnTo>
                  <a:pt x="15494" y="1814509"/>
                </a:lnTo>
                <a:lnTo>
                  <a:pt x="14153" y="1814509"/>
                </a:lnTo>
                <a:lnTo>
                  <a:pt x="10073" y="1801881"/>
                </a:lnTo>
                <a:lnTo>
                  <a:pt x="0" y="1755703"/>
                </a:lnTo>
                <a:lnTo>
                  <a:pt x="0" y="650993"/>
                </a:lnTo>
                <a:lnTo>
                  <a:pt x="2676" y="635383"/>
                </a:lnTo>
                <a:cubicBezTo>
                  <a:pt x="6706" y="615112"/>
                  <a:pt x="11051" y="596334"/>
                  <a:pt x="15717" y="579274"/>
                </a:cubicBezTo>
                <a:cubicBezTo>
                  <a:pt x="101051" y="267323"/>
                  <a:pt x="302926" y="0"/>
                  <a:pt x="551418" y="0"/>
                </a:cubicBezTo>
                <a:close/>
              </a:path>
            </a:pathLst>
          </a:custGeom>
          <a:solidFill>
            <a:srgbClr val="08B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4593AA94-F118-2949-8275-1B1EFB1F9B50}"/>
              </a:ext>
            </a:extLst>
          </p:cNvPr>
          <p:cNvSpPr/>
          <p:nvPr/>
        </p:nvSpPr>
        <p:spPr>
          <a:xfrm>
            <a:off x="2171719" y="3219629"/>
            <a:ext cx="2624398" cy="931097"/>
          </a:xfrm>
          <a:prstGeom prst="rect">
            <a:avLst/>
          </a:prstGeom>
          <a:noFill/>
        </p:spPr>
        <p:txBody>
          <a:bodyPr wrap="square" lIns="68652" tIns="34326" rIns="68652" bIns="34326">
            <a:spAutoFit/>
          </a:bodyPr>
          <a:lstStyle/>
          <a:p>
            <a:pPr algn="ctr" defTabSz="343252"/>
            <a:r>
              <a:rPr lang="en-US" sz="2000" b="1" dirty="0" smtClean="0">
                <a:ln w="0"/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Integrity Constraints</a:t>
            </a:r>
          </a:p>
          <a:p>
            <a:pPr algn="ctr" defTabSz="343252"/>
            <a:r>
              <a:rPr lang="en-US" dirty="0" smtClean="0">
                <a:ln w="0"/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Used to Prevent Invalid Entry into database</a:t>
            </a:r>
            <a:endParaRPr lang="en-US" dirty="0">
              <a:ln w="0"/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Freeform: Shape 76">
            <a:extLst>
              <a:ext uri="{FF2B5EF4-FFF2-40B4-BE49-F238E27FC236}">
                <a16:creationId xmlns="" xmlns:a16="http://schemas.microsoft.com/office/drawing/2014/main" id="{8FDAF5F4-AA8D-6540-A2AD-5A8369DAAE73}"/>
              </a:ext>
            </a:extLst>
          </p:cNvPr>
          <p:cNvSpPr/>
          <p:nvPr/>
        </p:nvSpPr>
        <p:spPr>
          <a:xfrm>
            <a:off x="4796117" y="1356136"/>
            <a:ext cx="3231360" cy="2003156"/>
          </a:xfrm>
          <a:custGeom>
            <a:avLst/>
            <a:gdLst>
              <a:gd name="connsiteX0" fmla="*/ 551418 w 2927045"/>
              <a:gd name="connsiteY0" fmla="*/ 0 h 1814509"/>
              <a:gd name="connsiteX1" fmla="*/ 2448449 w 2927045"/>
              <a:gd name="connsiteY1" fmla="*/ 0 h 1814509"/>
              <a:gd name="connsiteX2" fmla="*/ 2927045 w 2927045"/>
              <a:gd name="connsiteY2" fmla="*/ 607807 h 1814509"/>
              <a:gd name="connsiteX3" fmla="*/ 2448449 w 2927045"/>
              <a:gd name="connsiteY3" fmla="*/ 1215614 h 1814509"/>
              <a:gd name="connsiteX4" fmla="*/ 551418 w 2927045"/>
              <a:gd name="connsiteY4" fmla="*/ 1215614 h 1814509"/>
              <a:gd name="connsiteX5" fmla="*/ 21973 w 2927045"/>
              <a:gd name="connsiteY5" fmla="*/ 1790888 h 1814509"/>
              <a:gd name="connsiteX6" fmla="*/ 15494 w 2927045"/>
              <a:gd name="connsiteY6" fmla="*/ 1814509 h 1814509"/>
              <a:gd name="connsiteX7" fmla="*/ 14153 w 2927045"/>
              <a:gd name="connsiteY7" fmla="*/ 1814509 h 1814509"/>
              <a:gd name="connsiteX8" fmla="*/ 10073 w 2927045"/>
              <a:gd name="connsiteY8" fmla="*/ 1801881 h 1814509"/>
              <a:gd name="connsiteX9" fmla="*/ 0 w 2927045"/>
              <a:gd name="connsiteY9" fmla="*/ 1755703 h 1814509"/>
              <a:gd name="connsiteX10" fmla="*/ 0 w 2927045"/>
              <a:gd name="connsiteY10" fmla="*/ 650993 h 1814509"/>
              <a:gd name="connsiteX11" fmla="*/ 2676 w 2927045"/>
              <a:gd name="connsiteY11" fmla="*/ 635383 h 1814509"/>
              <a:gd name="connsiteX12" fmla="*/ 15717 w 2927045"/>
              <a:gd name="connsiteY12" fmla="*/ 579274 h 1814509"/>
              <a:gd name="connsiteX13" fmla="*/ 551418 w 2927045"/>
              <a:gd name="connsiteY13" fmla="*/ 0 h 181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27045" h="1814509">
                <a:moveTo>
                  <a:pt x="551418" y="0"/>
                </a:moveTo>
                <a:lnTo>
                  <a:pt x="2448449" y="0"/>
                </a:lnTo>
                <a:cubicBezTo>
                  <a:pt x="2696941" y="0"/>
                  <a:pt x="2927045" y="272106"/>
                  <a:pt x="2927045" y="607807"/>
                </a:cubicBezTo>
                <a:cubicBezTo>
                  <a:pt x="2927045" y="943508"/>
                  <a:pt x="2696941" y="1215614"/>
                  <a:pt x="2448449" y="1215614"/>
                </a:cubicBezTo>
                <a:lnTo>
                  <a:pt x="551418" y="1215614"/>
                </a:lnTo>
                <a:cubicBezTo>
                  <a:pt x="293425" y="1199092"/>
                  <a:pt x="83478" y="1596685"/>
                  <a:pt x="21973" y="1790888"/>
                </a:cubicBezTo>
                <a:lnTo>
                  <a:pt x="15494" y="1814509"/>
                </a:lnTo>
                <a:lnTo>
                  <a:pt x="14153" y="1814509"/>
                </a:lnTo>
                <a:lnTo>
                  <a:pt x="10073" y="1801881"/>
                </a:lnTo>
                <a:lnTo>
                  <a:pt x="0" y="1755703"/>
                </a:lnTo>
                <a:lnTo>
                  <a:pt x="0" y="650993"/>
                </a:lnTo>
                <a:lnTo>
                  <a:pt x="2676" y="635383"/>
                </a:lnTo>
                <a:cubicBezTo>
                  <a:pt x="6706" y="615112"/>
                  <a:pt x="11051" y="596334"/>
                  <a:pt x="15717" y="579274"/>
                </a:cubicBezTo>
                <a:cubicBezTo>
                  <a:pt x="101051" y="267323"/>
                  <a:pt x="302926" y="0"/>
                  <a:pt x="551418" y="0"/>
                </a:cubicBezTo>
                <a:close/>
              </a:path>
            </a:pathLst>
          </a:custGeom>
          <a:gradFill flip="none" rotWithShape="1">
            <a:gsLst>
              <a:gs pos="50000">
                <a:srgbClr val="057A8D"/>
              </a:gs>
              <a:gs pos="100000">
                <a:srgbClr val="07A9C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286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3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Freeform: Shape 78">
            <a:extLst>
              <a:ext uri="{FF2B5EF4-FFF2-40B4-BE49-F238E27FC236}">
                <a16:creationId xmlns="" xmlns:a16="http://schemas.microsoft.com/office/drawing/2014/main" id="{419191A6-CAB6-0B49-A4B9-8300F17DD6E5}"/>
              </a:ext>
            </a:extLst>
          </p:cNvPr>
          <p:cNvSpPr/>
          <p:nvPr/>
        </p:nvSpPr>
        <p:spPr>
          <a:xfrm>
            <a:off x="4790507" y="1337230"/>
            <a:ext cx="3231360" cy="2003156"/>
          </a:xfrm>
          <a:custGeom>
            <a:avLst/>
            <a:gdLst>
              <a:gd name="connsiteX0" fmla="*/ 551418 w 2927045"/>
              <a:gd name="connsiteY0" fmla="*/ 0 h 1814509"/>
              <a:gd name="connsiteX1" fmla="*/ 2448449 w 2927045"/>
              <a:gd name="connsiteY1" fmla="*/ 0 h 1814509"/>
              <a:gd name="connsiteX2" fmla="*/ 2927045 w 2927045"/>
              <a:gd name="connsiteY2" fmla="*/ 607807 h 1814509"/>
              <a:gd name="connsiteX3" fmla="*/ 2448449 w 2927045"/>
              <a:gd name="connsiteY3" fmla="*/ 1215614 h 1814509"/>
              <a:gd name="connsiteX4" fmla="*/ 551418 w 2927045"/>
              <a:gd name="connsiteY4" fmla="*/ 1215614 h 1814509"/>
              <a:gd name="connsiteX5" fmla="*/ 21973 w 2927045"/>
              <a:gd name="connsiteY5" fmla="*/ 1790888 h 1814509"/>
              <a:gd name="connsiteX6" fmla="*/ 15494 w 2927045"/>
              <a:gd name="connsiteY6" fmla="*/ 1814509 h 1814509"/>
              <a:gd name="connsiteX7" fmla="*/ 14153 w 2927045"/>
              <a:gd name="connsiteY7" fmla="*/ 1814509 h 1814509"/>
              <a:gd name="connsiteX8" fmla="*/ 10073 w 2927045"/>
              <a:gd name="connsiteY8" fmla="*/ 1801881 h 1814509"/>
              <a:gd name="connsiteX9" fmla="*/ 0 w 2927045"/>
              <a:gd name="connsiteY9" fmla="*/ 1755703 h 1814509"/>
              <a:gd name="connsiteX10" fmla="*/ 0 w 2927045"/>
              <a:gd name="connsiteY10" fmla="*/ 650993 h 1814509"/>
              <a:gd name="connsiteX11" fmla="*/ 2676 w 2927045"/>
              <a:gd name="connsiteY11" fmla="*/ 635383 h 1814509"/>
              <a:gd name="connsiteX12" fmla="*/ 15717 w 2927045"/>
              <a:gd name="connsiteY12" fmla="*/ 579274 h 1814509"/>
              <a:gd name="connsiteX13" fmla="*/ 551418 w 2927045"/>
              <a:gd name="connsiteY13" fmla="*/ 0 h 181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27045" h="1814509">
                <a:moveTo>
                  <a:pt x="551418" y="0"/>
                </a:moveTo>
                <a:lnTo>
                  <a:pt x="2448449" y="0"/>
                </a:lnTo>
                <a:cubicBezTo>
                  <a:pt x="2696941" y="0"/>
                  <a:pt x="2927045" y="272106"/>
                  <a:pt x="2927045" y="607807"/>
                </a:cubicBezTo>
                <a:cubicBezTo>
                  <a:pt x="2927045" y="943508"/>
                  <a:pt x="2696941" y="1215614"/>
                  <a:pt x="2448449" y="1215614"/>
                </a:cubicBezTo>
                <a:lnTo>
                  <a:pt x="551418" y="1215614"/>
                </a:lnTo>
                <a:cubicBezTo>
                  <a:pt x="293425" y="1199092"/>
                  <a:pt x="83478" y="1596685"/>
                  <a:pt x="21973" y="1790888"/>
                </a:cubicBezTo>
                <a:lnTo>
                  <a:pt x="15494" y="1814509"/>
                </a:lnTo>
                <a:lnTo>
                  <a:pt x="14153" y="1814509"/>
                </a:lnTo>
                <a:lnTo>
                  <a:pt x="10073" y="1801881"/>
                </a:lnTo>
                <a:lnTo>
                  <a:pt x="0" y="1755703"/>
                </a:lnTo>
                <a:lnTo>
                  <a:pt x="0" y="650993"/>
                </a:lnTo>
                <a:lnTo>
                  <a:pt x="2676" y="635383"/>
                </a:lnTo>
                <a:cubicBezTo>
                  <a:pt x="6706" y="615112"/>
                  <a:pt x="11051" y="596334"/>
                  <a:pt x="15717" y="579274"/>
                </a:cubicBezTo>
                <a:cubicBezTo>
                  <a:pt x="101051" y="267323"/>
                  <a:pt x="302926" y="0"/>
                  <a:pt x="551418" y="0"/>
                </a:cubicBezTo>
                <a:close/>
              </a:path>
            </a:pathLst>
          </a:custGeom>
          <a:solidFill>
            <a:srgbClr val="07A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62FF5C09-F66C-F544-86E4-ADB5040348E7}"/>
              </a:ext>
            </a:extLst>
          </p:cNvPr>
          <p:cNvSpPr/>
          <p:nvPr/>
        </p:nvSpPr>
        <p:spPr>
          <a:xfrm>
            <a:off x="5093554" y="1649392"/>
            <a:ext cx="2630744" cy="808627"/>
          </a:xfrm>
          <a:prstGeom prst="rect">
            <a:avLst/>
          </a:prstGeom>
          <a:noFill/>
        </p:spPr>
        <p:txBody>
          <a:bodyPr wrap="square" lIns="68652" tIns="34326" rIns="68652" bIns="34326">
            <a:spAutoFit/>
          </a:bodyPr>
          <a:lstStyle/>
          <a:p>
            <a:pPr algn="ctr" defTabSz="343252"/>
            <a:r>
              <a:rPr lang="en-US" b="1" dirty="0" smtClean="0">
                <a:ln w="0"/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Delete Table</a:t>
            </a:r>
            <a:endParaRPr lang="en-US" sz="1800" b="1" dirty="0">
              <a:ln w="0"/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 defTabSz="343252"/>
            <a:r>
              <a:rPr lang="en-US" sz="1502" dirty="0" smtClean="0">
                <a:ln w="0"/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 delete table data along with structure</a:t>
            </a:r>
            <a:endParaRPr lang="en-US" sz="1502" dirty="0">
              <a:ln w="0"/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Freeform: Shape 81">
            <a:extLst>
              <a:ext uri="{FF2B5EF4-FFF2-40B4-BE49-F238E27FC236}">
                <a16:creationId xmlns="" xmlns:a16="http://schemas.microsoft.com/office/drawing/2014/main" id="{0D6F4DEE-3217-5842-99BB-97C2005E7A8C}"/>
              </a:ext>
            </a:extLst>
          </p:cNvPr>
          <p:cNvSpPr/>
          <p:nvPr/>
        </p:nvSpPr>
        <p:spPr>
          <a:xfrm>
            <a:off x="4841158" y="281179"/>
            <a:ext cx="2632620" cy="1631990"/>
          </a:xfrm>
          <a:custGeom>
            <a:avLst/>
            <a:gdLst>
              <a:gd name="connsiteX0" fmla="*/ 551418 w 2927045"/>
              <a:gd name="connsiteY0" fmla="*/ 0 h 1814509"/>
              <a:gd name="connsiteX1" fmla="*/ 2448449 w 2927045"/>
              <a:gd name="connsiteY1" fmla="*/ 0 h 1814509"/>
              <a:gd name="connsiteX2" fmla="*/ 2927045 w 2927045"/>
              <a:gd name="connsiteY2" fmla="*/ 607807 h 1814509"/>
              <a:gd name="connsiteX3" fmla="*/ 2448449 w 2927045"/>
              <a:gd name="connsiteY3" fmla="*/ 1215614 h 1814509"/>
              <a:gd name="connsiteX4" fmla="*/ 551418 w 2927045"/>
              <a:gd name="connsiteY4" fmla="*/ 1215614 h 1814509"/>
              <a:gd name="connsiteX5" fmla="*/ 21973 w 2927045"/>
              <a:gd name="connsiteY5" fmla="*/ 1790888 h 1814509"/>
              <a:gd name="connsiteX6" fmla="*/ 15494 w 2927045"/>
              <a:gd name="connsiteY6" fmla="*/ 1814509 h 1814509"/>
              <a:gd name="connsiteX7" fmla="*/ 14153 w 2927045"/>
              <a:gd name="connsiteY7" fmla="*/ 1814509 h 1814509"/>
              <a:gd name="connsiteX8" fmla="*/ 10073 w 2927045"/>
              <a:gd name="connsiteY8" fmla="*/ 1801881 h 1814509"/>
              <a:gd name="connsiteX9" fmla="*/ 0 w 2927045"/>
              <a:gd name="connsiteY9" fmla="*/ 1755703 h 1814509"/>
              <a:gd name="connsiteX10" fmla="*/ 0 w 2927045"/>
              <a:gd name="connsiteY10" fmla="*/ 650993 h 1814509"/>
              <a:gd name="connsiteX11" fmla="*/ 2676 w 2927045"/>
              <a:gd name="connsiteY11" fmla="*/ 635383 h 1814509"/>
              <a:gd name="connsiteX12" fmla="*/ 15717 w 2927045"/>
              <a:gd name="connsiteY12" fmla="*/ 579274 h 1814509"/>
              <a:gd name="connsiteX13" fmla="*/ 551418 w 2927045"/>
              <a:gd name="connsiteY13" fmla="*/ 0 h 181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27045" h="1814509">
                <a:moveTo>
                  <a:pt x="551418" y="0"/>
                </a:moveTo>
                <a:lnTo>
                  <a:pt x="2448449" y="0"/>
                </a:lnTo>
                <a:cubicBezTo>
                  <a:pt x="2696941" y="0"/>
                  <a:pt x="2927045" y="272106"/>
                  <a:pt x="2927045" y="607807"/>
                </a:cubicBezTo>
                <a:cubicBezTo>
                  <a:pt x="2927045" y="943508"/>
                  <a:pt x="2696941" y="1215614"/>
                  <a:pt x="2448449" y="1215614"/>
                </a:cubicBezTo>
                <a:lnTo>
                  <a:pt x="551418" y="1215614"/>
                </a:lnTo>
                <a:cubicBezTo>
                  <a:pt x="293425" y="1199092"/>
                  <a:pt x="83478" y="1596685"/>
                  <a:pt x="21973" y="1790888"/>
                </a:cubicBezTo>
                <a:lnTo>
                  <a:pt x="15494" y="1814509"/>
                </a:lnTo>
                <a:lnTo>
                  <a:pt x="14153" y="1814509"/>
                </a:lnTo>
                <a:lnTo>
                  <a:pt x="10073" y="1801881"/>
                </a:lnTo>
                <a:lnTo>
                  <a:pt x="0" y="1755703"/>
                </a:lnTo>
                <a:lnTo>
                  <a:pt x="0" y="650993"/>
                </a:lnTo>
                <a:lnTo>
                  <a:pt x="2676" y="635383"/>
                </a:lnTo>
                <a:cubicBezTo>
                  <a:pt x="6706" y="615112"/>
                  <a:pt x="11051" y="596334"/>
                  <a:pt x="15717" y="579274"/>
                </a:cubicBezTo>
                <a:cubicBezTo>
                  <a:pt x="101051" y="267323"/>
                  <a:pt x="302926" y="0"/>
                  <a:pt x="551418" y="0"/>
                </a:cubicBezTo>
                <a:close/>
              </a:path>
            </a:pathLst>
          </a:custGeom>
          <a:gradFill flip="none" rotWithShape="1">
            <a:gsLst>
              <a:gs pos="50000">
                <a:srgbClr val="237985"/>
              </a:gs>
              <a:gs pos="100000">
                <a:srgbClr val="61C9D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286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3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Freeform: Shape 82">
            <a:extLst>
              <a:ext uri="{FF2B5EF4-FFF2-40B4-BE49-F238E27FC236}">
                <a16:creationId xmlns="" xmlns:a16="http://schemas.microsoft.com/office/drawing/2014/main" id="{1F8EC8C3-A156-B64F-86EC-D0475041D0B9}"/>
              </a:ext>
            </a:extLst>
          </p:cNvPr>
          <p:cNvSpPr/>
          <p:nvPr/>
        </p:nvSpPr>
        <p:spPr>
          <a:xfrm>
            <a:off x="4835548" y="262273"/>
            <a:ext cx="2632620" cy="1631990"/>
          </a:xfrm>
          <a:custGeom>
            <a:avLst/>
            <a:gdLst>
              <a:gd name="connsiteX0" fmla="*/ 551418 w 2927045"/>
              <a:gd name="connsiteY0" fmla="*/ 0 h 1814509"/>
              <a:gd name="connsiteX1" fmla="*/ 2448449 w 2927045"/>
              <a:gd name="connsiteY1" fmla="*/ 0 h 1814509"/>
              <a:gd name="connsiteX2" fmla="*/ 2927045 w 2927045"/>
              <a:gd name="connsiteY2" fmla="*/ 607807 h 1814509"/>
              <a:gd name="connsiteX3" fmla="*/ 2448449 w 2927045"/>
              <a:gd name="connsiteY3" fmla="*/ 1215614 h 1814509"/>
              <a:gd name="connsiteX4" fmla="*/ 551418 w 2927045"/>
              <a:gd name="connsiteY4" fmla="*/ 1215614 h 1814509"/>
              <a:gd name="connsiteX5" fmla="*/ 21973 w 2927045"/>
              <a:gd name="connsiteY5" fmla="*/ 1790888 h 1814509"/>
              <a:gd name="connsiteX6" fmla="*/ 15494 w 2927045"/>
              <a:gd name="connsiteY6" fmla="*/ 1814509 h 1814509"/>
              <a:gd name="connsiteX7" fmla="*/ 14153 w 2927045"/>
              <a:gd name="connsiteY7" fmla="*/ 1814509 h 1814509"/>
              <a:gd name="connsiteX8" fmla="*/ 10073 w 2927045"/>
              <a:gd name="connsiteY8" fmla="*/ 1801881 h 1814509"/>
              <a:gd name="connsiteX9" fmla="*/ 0 w 2927045"/>
              <a:gd name="connsiteY9" fmla="*/ 1755703 h 1814509"/>
              <a:gd name="connsiteX10" fmla="*/ 0 w 2927045"/>
              <a:gd name="connsiteY10" fmla="*/ 650993 h 1814509"/>
              <a:gd name="connsiteX11" fmla="*/ 2676 w 2927045"/>
              <a:gd name="connsiteY11" fmla="*/ 635383 h 1814509"/>
              <a:gd name="connsiteX12" fmla="*/ 15717 w 2927045"/>
              <a:gd name="connsiteY12" fmla="*/ 579274 h 1814509"/>
              <a:gd name="connsiteX13" fmla="*/ 551418 w 2927045"/>
              <a:gd name="connsiteY13" fmla="*/ 0 h 181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27045" h="1814509">
                <a:moveTo>
                  <a:pt x="551418" y="0"/>
                </a:moveTo>
                <a:lnTo>
                  <a:pt x="2448449" y="0"/>
                </a:lnTo>
                <a:cubicBezTo>
                  <a:pt x="2696941" y="0"/>
                  <a:pt x="2927045" y="272106"/>
                  <a:pt x="2927045" y="607807"/>
                </a:cubicBezTo>
                <a:cubicBezTo>
                  <a:pt x="2927045" y="943508"/>
                  <a:pt x="2696941" y="1215614"/>
                  <a:pt x="2448449" y="1215614"/>
                </a:cubicBezTo>
                <a:lnTo>
                  <a:pt x="551418" y="1215614"/>
                </a:lnTo>
                <a:cubicBezTo>
                  <a:pt x="293425" y="1199092"/>
                  <a:pt x="83478" y="1596685"/>
                  <a:pt x="21973" y="1790888"/>
                </a:cubicBezTo>
                <a:lnTo>
                  <a:pt x="15494" y="1814509"/>
                </a:lnTo>
                <a:lnTo>
                  <a:pt x="14153" y="1814509"/>
                </a:lnTo>
                <a:lnTo>
                  <a:pt x="10073" y="1801881"/>
                </a:lnTo>
                <a:lnTo>
                  <a:pt x="0" y="1755703"/>
                </a:lnTo>
                <a:lnTo>
                  <a:pt x="0" y="650993"/>
                </a:lnTo>
                <a:lnTo>
                  <a:pt x="2676" y="635383"/>
                </a:lnTo>
                <a:cubicBezTo>
                  <a:pt x="6706" y="615112"/>
                  <a:pt x="11051" y="596334"/>
                  <a:pt x="15717" y="579274"/>
                </a:cubicBezTo>
                <a:cubicBezTo>
                  <a:pt x="101051" y="267323"/>
                  <a:pt x="302926" y="0"/>
                  <a:pt x="551418" y="0"/>
                </a:cubicBezTo>
                <a:close/>
              </a:path>
            </a:pathLst>
          </a:custGeom>
          <a:solidFill>
            <a:srgbClr val="61C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4362947A-E770-8A41-A73A-D1A32AF84003}"/>
              </a:ext>
            </a:extLst>
          </p:cNvPr>
          <p:cNvSpPr/>
          <p:nvPr/>
        </p:nvSpPr>
        <p:spPr>
          <a:xfrm>
            <a:off x="4960808" y="393913"/>
            <a:ext cx="2404496" cy="808627"/>
          </a:xfrm>
          <a:prstGeom prst="rect">
            <a:avLst/>
          </a:prstGeom>
          <a:noFill/>
        </p:spPr>
        <p:txBody>
          <a:bodyPr wrap="square" lIns="68652" tIns="34326" rIns="68652" bIns="34326">
            <a:spAutoFit/>
          </a:bodyPr>
          <a:lstStyle/>
          <a:p>
            <a:pPr algn="ctr" defTabSz="343252"/>
            <a:r>
              <a:rPr lang="en-US" b="1" dirty="0" smtClean="0">
                <a:ln w="0"/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Truncate Table</a:t>
            </a:r>
            <a:endParaRPr lang="en-US" sz="1800" b="1" dirty="0">
              <a:ln w="0"/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 defTabSz="343252"/>
            <a:r>
              <a:rPr lang="en-US" sz="1502" dirty="0" smtClean="0">
                <a:ln w="0"/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 delete all table data but table strcture remains same</a:t>
            </a:r>
            <a:endParaRPr lang="en-US" sz="1502" dirty="0">
              <a:ln w="0"/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" name="Freeform: Shape 85">
            <a:extLst>
              <a:ext uri="{FF2B5EF4-FFF2-40B4-BE49-F238E27FC236}">
                <a16:creationId xmlns="" xmlns:a16="http://schemas.microsoft.com/office/drawing/2014/main" id="{9891996B-D13C-AC42-8785-8986FF63A6EB}"/>
              </a:ext>
            </a:extLst>
          </p:cNvPr>
          <p:cNvSpPr/>
          <p:nvPr/>
        </p:nvSpPr>
        <p:spPr>
          <a:xfrm flipH="1">
            <a:off x="2831475" y="2042818"/>
            <a:ext cx="1982932" cy="1229242"/>
          </a:xfrm>
          <a:custGeom>
            <a:avLst/>
            <a:gdLst>
              <a:gd name="connsiteX0" fmla="*/ 551418 w 2927045"/>
              <a:gd name="connsiteY0" fmla="*/ 0 h 1814509"/>
              <a:gd name="connsiteX1" fmla="*/ 2448449 w 2927045"/>
              <a:gd name="connsiteY1" fmla="*/ 0 h 1814509"/>
              <a:gd name="connsiteX2" fmla="*/ 2927045 w 2927045"/>
              <a:gd name="connsiteY2" fmla="*/ 607807 h 1814509"/>
              <a:gd name="connsiteX3" fmla="*/ 2448449 w 2927045"/>
              <a:gd name="connsiteY3" fmla="*/ 1215614 h 1814509"/>
              <a:gd name="connsiteX4" fmla="*/ 551418 w 2927045"/>
              <a:gd name="connsiteY4" fmla="*/ 1215614 h 1814509"/>
              <a:gd name="connsiteX5" fmla="*/ 21973 w 2927045"/>
              <a:gd name="connsiteY5" fmla="*/ 1790888 h 1814509"/>
              <a:gd name="connsiteX6" fmla="*/ 15494 w 2927045"/>
              <a:gd name="connsiteY6" fmla="*/ 1814509 h 1814509"/>
              <a:gd name="connsiteX7" fmla="*/ 14153 w 2927045"/>
              <a:gd name="connsiteY7" fmla="*/ 1814509 h 1814509"/>
              <a:gd name="connsiteX8" fmla="*/ 10073 w 2927045"/>
              <a:gd name="connsiteY8" fmla="*/ 1801881 h 1814509"/>
              <a:gd name="connsiteX9" fmla="*/ 0 w 2927045"/>
              <a:gd name="connsiteY9" fmla="*/ 1755703 h 1814509"/>
              <a:gd name="connsiteX10" fmla="*/ 0 w 2927045"/>
              <a:gd name="connsiteY10" fmla="*/ 650993 h 1814509"/>
              <a:gd name="connsiteX11" fmla="*/ 2676 w 2927045"/>
              <a:gd name="connsiteY11" fmla="*/ 635383 h 1814509"/>
              <a:gd name="connsiteX12" fmla="*/ 15717 w 2927045"/>
              <a:gd name="connsiteY12" fmla="*/ 579274 h 1814509"/>
              <a:gd name="connsiteX13" fmla="*/ 551418 w 2927045"/>
              <a:gd name="connsiteY13" fmla="*/ 0 h 181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27045" h="1814509">
                <a:moveTo>
                  <a:pt x="551418" y="0"/>
                </a:moveTo>
                <a:lnTo>
                  <a:pt x="2448449" y="0"/>
                </a:lnTo>
                <a:cubicBezTo>
                  <a:pt x="2696941" y="0"/>
                  <a:pt x="2927045" y="272106"/>
                  <a:pt x="2927045" y="607807"/>
                </a:cubicBezTo>
                <a:cubicBezTo>
                  <a:pt x="2927045" y="943508"/>
                  <a:pt x="2696941" y="1215614"/>
                  <a:pt x="2448449" y="1215614"/>
                </a:cubicBezTo>
                <a:lnTo>
                  <a:pt x="551418" y="1215614"/>
                </a:lnTo>
                <a:cubicBezTo>
                  <a:pt x="293425" y="1199092"/>
                  <a:pt x="83478" y="1596685"/>
                  <a:pt x="21973" y="1790888"/>
                </a:cubicBezTo>
                <a:lnTo>
                  <a:pt x="15494" y="1814509"/>
                </a:lnTo>
                <a:lnTo>
                  <a:pt x="14153" y="1814509"/>
                </a:lnTo>
                <a:lnTo>
                  <a:pt x="10073" y="1801881"/>
                </a:lnTo>
                <a:lnTo>
                  <a:pt x="0" y="1755703"/>
                </a:lnTo>
                <a:lnTo>
                  <a:pt x="0" y="650993"/>
                </a:lnTo>
                <a:lnTo>
                  <a:pt x="2676" y="635383"/>
                </a:lnTo>
                <a:cubicBezTo>
                  <a:pt x="6706" y="615112"/>
                  <a:pt x="11051" y="596334"/>
                  <a:pt x="15717" y="579274"/>
                </a:cubicBezTo>
                <a:cubicBezTo>
                  <a:pt x="101051" y="267323"/>
                  <a:pt x="302926" y="0"/>
                  <a:pt x="551418" y="0"/>
                </a:cubicBezTo>
                <a:close/>
              </a:path>
            </a:pathLst>
          </a:custGeom>
          <a:gradFill flip="none" rotWithShape="1">
            <a:gsLst>
              <a:gs pos="52300">
                <a:srgbClr val="237985"/>
              </a:gs>
              <a:gs pos="100000">
                <a:srgbClr val="61C9D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286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3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Freeform: Shape 86">
            <a:extLst>
              <a:ext uri="{FF2B5EF4-FFF2-40B4-BE49-F238E27FC236}">
                <a16:creationId xmlns="" xmlns:a16="http://schemas.microsoft.com/office/drawing/2014/main" id="{82805C9D-FBA7-4841-84F6-5DD586456E4E}"/>
              </a:ext>
            </a:extLst>
          </p:cNvPr>
          <p:cNvSpPr/>
          <p:nvPr/>
        </p:nvSpPr>
        <p:spPr>
          <a:xfrm flipH="1">
            <a:off x="2825865" y="2023912"/>
            <a:ext cx="1982932" cy="1229242"/>
          </a:xfrm>
          <a:custGeom>
            <a:avLst/>
            <a:gdLst>
              <a:gd name="connsiteX0" fmla="*/ 551418 w 2927045"/>
              <a:gd name="connsiteY0" fmla="*/ 0 h 1814509"/>
              <a:gd name="connsiteX1" fmla="*/ 2448449 w 2927045"/>
              <a:gd name="connsiteY1" fmla="*/ 0 h 1814509"/>
              <a:gd name="connsiteX2" fmla="*/ 2927045 w 2927045"/>
              <a:gd name="connsiteY2" fmla="*/ 607807 h 1814509"/>
              <a:gd name="connsiteX3" fmla="*/ 2448449 w 2927045"/>
              <a:gd name="connsiteY3" fmla="*/ 1215614 h 1814509"/>
              <a:gd name="connsiteX4" fmla="*/ 551418 w 2927045"/>
              <a:gd name="connsiteY4" fmla="*/ 1215614 h 1814509"/>
              <a:gd name="connsiteX5" fmla="*/ 21973 w 2927045"/>
              <a:gd name="connsiteY5" fmla="*/ 1790888 h 1814509"/>
              <a:gd name="connsiteX6" fmla="*/ 15494 w 2927045"/>
              <a:gd name="connsiteY6" fmla="*/ 1814509 h 1814509"/>
              <a:gd name="connsiteX7" fmla="*/ 14153 w 2927045"/>
              <a:gd name="connsiteY7" fmla="*/ 1814509 h 1814509"/>
              <a:gd name="connsiteX8" fmla="*/ 10073 w 2927045"/>
              <a:gd name="connsiteY8" fmla="*/ 1801881 h 1814509"/>
              <a:gd name="connsiteX9" fmla="*/ 0 w 2927045"/>
              <a:gd name="connsiteY9" fmla="*/ 1755703 h 1814509"/>
              <a:gd name="connsiteX10" fmla="*/ 0 w 2927045"/>
              <a:gd name="connsiteY10" fmla="*/ 650993 h 1814509"/>
              <a:gd name="connsiteX11" fmla="*/ 2676 w 2927045"/>
              <a:gd name="connsiteY11" fmla="*/ 635383 h 1814509"/>
              <a:gd name="connsiteX12" fmla="*/ 15717 w 2927045"/>
              <a:gd name="connsiteY12" fmla="*/ 579274 h 1814509"/>
              <a:gd name="connsiteX13" fmla="*/ 551418 w 2927045"/>
              <a:gd name="connsiteY13" fmla="*/ 0 h 181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27045" h="1814509">
                <a:moveTo>
                  <a:pt x="551418" y="0"/>
                </a:moveTo>
                <a:lnTo>
                  <a:pt x="2448449" y="0"/>
                </a:lnTo>
                <a:cubicBezTo>
                  <a:pt x="2696941" y="0"/>
                  <a:pt x="2927045" y="272106"/>
                  <a:pt x="2927045" y="607807"/>
                </a:cubicBezTo>
                <a:cubicBezTo>
                  <a:pt x="2927045" y="943508"/>
                  <a:pt x="2696941" y="1215614"/>
                  <a:pt x="2448449" y="1215614"/>
                </a:cubicBezTo>
                <a:lnTo>
                  <a:pt x="551418" y="1215614"/>
                </a:lnTo>
                <a:cubicBezTo>
                  <a:pt x="293425" y="1199092"/>
                  <a:pt x="83478" y="1596685"/>
                  <a:pt x="21973" y="1790888"/>
                </a:cubicBezTo>
                <a:lnTo>
                  <a:pt x="15494" y="1814509"/>
                </a:lnTo>
                <a:lnTo>
                  <a:pt x="14153" y="1814509"/>
                </a:lnTo>
                <a:lnTo>
                  <a:pt x="10073" y="1801881"/>
                </a:lnTo>
                <a:lnTo>
                  <a:pt x="0" y="1755703"/>
                </a:lnTo>
                <a:lnTo>
                  <a:pt x="0" y="650993"/>
                </a:lnTo>
                <a:lnTo>
                  <a:pt x="2676" y="635383"/>
                </a:lnTo>
                <a:cubicBezTo>
                  <a:pt x="6706" y="615112"/>
                  <a:pt x="11051" y="596334"/>
                  <a:pt x="15717" y="579274"/>
                </a:cubicBezTo>
                <a:cubicBezTo>
                  <a:pt x="101051" y="267323"/>
                  <a:pt x="302926" y="0"/>
                  <a:pt x="551418" y="0"/>
                </a:cubicBezTo>
                <a:close/>
              </a:path>
            </a:pathLst>
          </a:custGeom>
          <a:solidFill>
            <a:srgbClr val="07A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3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D6DCE5CA-E678-7449-BDD8-170C02B1564F}"/>
              </a:ext>
            </a:extLst>
          </p:cNvPr>
          <p:cNvSpPr/>
          <p:nvPr/>
        </p:nvSpPr>
        <p:spPr>
          <a:xfrm flipH="1">
            <a:off x="2806423" y="2055608"/>
            <a:ext cx="1996368" cy="777209"/>
          </a:xfrm>
          <a:prstGeom prst="rect">
            <a:avLst/>
          </a:prstGeom>
          <a:noFill/>
        </p:spPr>
        <p:txBody>
          <a:bodyPr wrap="square" lIns="68652" tIns="34326" rIns="68652" bIns="34326">
            <a:spAutoFit/>
          </a:bodyPr>
          <a:lstStyle/>
          <a:p>
            <a:pPr algn="ctr" defTabSz="343252"/>
            <a:r>
              <a:rPr lang="en-US" b="1" dirty="0" smtClean="0">
                <a:ln w="0"/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Rename Table</a:t>
            </a:r>
            <a:endParaRPr lang="en-US" b="1" dirty="0">
              <a:ln w="0"/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 defTabSz="343252"/>
            <a:r>
              <a:rPr lang="en-US" sz="1400" dirty="0" smtClean="0">
                <a:ln w="0"/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 change the name of table object</a:t>
            </a:r>
            <a:endParaRPr lang="en-US" sz="1400" dirty="0">
              <a:ln w="0"/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190315" y="556209"/>
            <a:ext cx="1355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Table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027696AD-0609-9E40-BF8B-3333C9925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310" y="2728709"/>
            <a:ext cx="4394375" cy="37731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027696AD-0609-9E40-BF8B-3333C9925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200" y="2744549"/>
            <a:ext cx="4329907" cy="371774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027696AD-0609-9E40-BF8B-3333C9925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034" y="2704356"/>
            <a:ext cx="4376716" cy="375793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027696AD-0609-9E40-BF8B-3333C9925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5304" y="2728709"/>
            <a:ext cx="4463446" cy="37731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027696AD-0609-9E40-BF8B-3333C9925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9817" y="2722563"/>
            <a:ext cx="4416394" cy="37920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027696AD-0609-9E40-BF8B-3333C99257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3262" y="2696013"/>
            <a:ext cx="4416392" cy="37920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027696AD-0609-9E40-BF8B-3333C99257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1931" y="2721146"/>
            <a:ext cx="4394371" cy="3773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5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 animBg="1"/>
      <p:bldP spid="9" grpId="0" animBg="1"/>
      <p:bldP spid="11" grpId="0"/>
      <p:bldP spid="12" grpId="0" animBg="1"/>
      <p:bldP spid="13" grpId="0" animBg="1"/>
      <p:bldP spid="15" grpId="0"/>
      <p:bldP spid="16" grpId="0" animBg="1"/>
      <p:bldP spid="17" grpId="0" animBg="1"/>
      <p:bldP spid="19" grpId="0"/>
      <p:bldP spid="20" grpId="0" animBg="1"/>
      <p:bldP spid="21" grpId="0" animBg="1"/>
      <p:bldP spid="23" grpId="0"/>
      <p:bldP spid="24" grpId="0" animBg="1"/>
      <p:bldP spid="25" grpId="0" animBg="1"/>
      <p:bldP spid="27" grpId="0"/>
      <p:bldP spid="28" grpId="0" animBg="1"/>
      <p:bldP spid="29" grpId="0" animBg="1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OnTrack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46" y="5355207"/>
            <a:ext cx="1146603" cy="114660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2B9117AB-4388-3B4D-8FA5-C38D70490CE3}"/>
              </a:ext>
            </a:extLst>
          </p:cNvPr>
          <p:cNvCxnSpPr>
            <a:cxnSpLocks/>
          </p:cNvCxnSpPr>
          <p:nvPr/>
        </p:nvCxnSpPr>
        <p:spPr>
          <a:xfrm flipH="1">
            <a:off x="2156121" y="2688987"/>
            <a:ext cx="534880" cy="283812"/>
          </a:xfrm>
          <a:prstGeom prst="line">
            <a:avLst/>
          </a:prstGeom>
          <a:ln w="57150">
            <a:solidFill>
              <a:srgbClr val="F95C30"/>
            </a:solidFill>
          </a:ln>
          <a:effectLst>
            <a:outerShdw blurRad="139700" dist="38100" dir="1146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c 2">
            <a:extLst>
              <a:ext uri="{FF2B5EF4-FFF2-40B4-BE49-F238E27FC236}">
                <a16:creationId xmlns:a16="http://schemas.microsoft.com/office/drawing/2014/main" xmlns="" id="{BA8EA233-49E5-C04F-8D78-66FCD5EF1E1B}"/>
              </a:ext>
            </a:extLst>
          </p:cNvPr>
          <p:cNvSpPr/>
          <p:nvPr/>
        </p:nvSpPr>
        <p:spPr>
          <a:xfrm>
            <a:off x="2463449" y="650323"/>
            <a:ext cx="2748778" cy="2748780"/>
          </a:xfrm>
          <a:prstGeom prst="arc">
            <a:avLst>
              <a:gd name="adj1" fmla="val 8972486"/>
              <a:gd name="adj2" fmla="val 16216887"/>
            </a:avLst>
          </a:prstGeom>
          <a:ln w="171450">
            <a:solidFill>
              <a:srgbClr val="F95C30"/>
            </a:solidFill>
          </a:ln>
          <a:effectLst>
            <a:outerShdw blurRad="139700" dist="38100" dir="1146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57173"/>
            <a:endParaRPr lang="en-US" sz="1407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xmlns="" id="{AFCFDD54-32A2-F34E-B62C-EFBCF9635021}"/>
              </a:ext>
            </a:extLst>
          </p:cNvPr>
          <p:cNvSpPr/>
          <p:nvPr/>
        </p:nvSpPr>
        <p:spPr>
          <a:xfrm>
            <a:off x="1057024" y="2644119"/>
            <a:ext cx="1245614" cy="1245614"/>
          </a:xfrm>
          <a:prstGeom prst="arc">
            <a:avLst>
              <a:gd name="adj1" fmla="val 19798776"/>
              <a:gd name="adj2" fmla="val 19620312"/>
            </a:avLst>
          </a:prstGeom>
          <a:ln w="171450">
            <a:solidFill>
              <a:srgbClr val="F95C30"/>
            </a:solidFill>
          </a:ln>
          <a:effectLst>
            <a:outerShdw blurRad="139700" dist="38100" dir="1146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57173"/>
            <a:endParaRPr lang="en-US" sz="1407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E487084-6BDE-E84A-AAC5-F85711D58F01}"/>
              </a:ext>
            </a:extLst>
          </p:cNvPr>
          <p:cNvSpPr txBox="1"/>
          <p:nvPr/>
        </p:nvSpPr>
        <p:spPr>
          <a:xfrm>
            <a:off x="272361" y="4047789"/>
            <a:ext cx="2205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4346">
              <a:defRPr/>
            </a:pPr>
            <a:r>
              <a:rPr lang="en-US" dirty="0" smtClean="0">
                <a:latin typeface="Calibri Light" panose="020F0302020204030204"/>
              </a:rPr>
              <a:t>To generating values for primary kry column</a:t>
            </a:r>
            <a:endParaRPr lang="en-US" dirty="0">
              <a:latin typeface="Calibri Light" panose="020F0302020204030204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5813B042-1EED-D24C-8567-4B939877C8C8}"/>
              </a:ext>
            </a:extLst>
          </p:cNvPr>
          <p:cNvCxnSpPr>
            <a:cxnSpLocks/>
          </p:cNvCxnSpPr>
          <p:nvPr/>
        </p:nvCxnSpPr>
        <p:spPr>
          <a:xfrm flipH="1">
            <a:off x="3476469" y="3189241"/>
            <a:ext cx="181672" cy="675574"/>
          </a:xfrm>
          <a:prstGeom prst="line">
            <a:avLst/>
          </a:prstGeom>
          <a:ln w="57150">
            <a:solidFill>
              <a:srgbClr val="47ACB2"/>
            </a:solidFill>
          </a:ln>
          <a:effectLst>
            <a:outerShdw blurRad="139700" dist="38100" dir="1146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xmlns="" id="{94F73050-2C13-8147-A0CE-35EF6E8F0CEE}"/>
              </a:ext>
            </a:extLst>
          </p:cNvPr>
          <p:cNvSpPr/>
          <p:nvPr/>
        </p:nvSpPr>
        <p:spPr>
          <a:xfrm>
            <a:off x="2599099" y="772420"/>
            <a:ext cx="2502670" cy="2502672"/>
          </a:xfrm>
          <a:prstGeom prst="arc">
            <a:avLst>
              <a:gd name="adj1" fmla="val 5998840"/>
              <a:gd name="adj2" fmla="val 15179111"/>
            </a:avLst>
          </a:prstGeom>
          <a:ln w="171450">
            <a:solidFill>
              <a:srgbClr val="47ACB2"/>
            </a:solidFill>
          </a:ln>
          <a:effectLst>
            <a:outerShdw blurRad="139700" dist="38100" dir="1146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57173"/>
            <a:endParaRPr lang="en-US" sz="1407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xmlns="" id="{B9F47E25-7CDD-0848-A23C-6118D26D143F}"/>
              </a:ext>
            </a:extLst>
          </p:cNvPr>
          <p:cNvSpPr/>
          <p:nvPr/>
        </p:nvSpPr>
        <p:spPr>
          <a:xfrm rot="18828128">
            <a:off x="2732452" y="3777160"/>
            <a:ext cx="1245614" cy="1245614"/>
          </a:xfrm>
          <a:prstGeom prst="arc">
            <a:avLst>
              <a:gd name="adj1" fmla="val 19859471"/>
              <a:gd name="adj2" fmla="val 19648820"/>
            </a:avLst>
          </a:prstGeom>
          <a:ln w="171450">
            <a:solidFill>
              <a:srgbClr val="47ACB2"/>
            </a:solidFill>
          </a:ln>
          <a:effectLst>
            <a:outerShdw blurRad="139700" dist="38100" dir="1146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57173"/>
            <a:endParaRPr lang="en-US" sz="1407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0057967-371F-1940-B4B8-4A99CECC166C}"/>
              </a:ext>
            </a:extLst>
          </p:cNvPr>
          <p:cNvSpPr txBox="1"/>
          <p:nvPr/>
        </p:nvSpPr>
        <p:spPr>
          <a:xfrm>
            <a:off x="2131069" y="5191659"/>
            <a:ext cx="2255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4346">
              <a:defRPr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/>
              </a:rPr>
              <a:t>Create sequence command used to create sequence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1E3FDAC2-02EC-0240-8AA9-13D8E329A885}"/>
              </a:ext>
            </a:extLst>
          </p:cNvPr>
          <p:cNvCxnSpPr>
            <a:cxnSpLocks/>
          </p:cNvCxnSpPr>
          <p:nvPr/>
        </p:nvCxnSpPr>
        <p:spPr>
          <a:xfrm>
            <a:off x="4516875" y="2830216"/>
            <a:ext cx="579951" cy="809492"/>
          </a:xfrm>
          <a:prstGeom prst="line">
            <a:avLst/>
          </a:prstGeom>
          <a:ln w="57150">
            <a:solidFill>
              <a:srgbClr val="3B5460"/>
            </a:solidFill>
          </a:ln>
          <a:effectLst>
            <a:outerShdw blurRad="139700" dist="38100" dir="1146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xmlns="" id="{CD9633CF-E083-E64A-865B-2A7220C93EB9}"/>
              </a:ext>
            </a:extLst>
          </p:cNvPr>
          <p:cNvSpPr/>
          <p:nvPr/>
        </p:nvSpPr>
        <p:spPr>
          <a:xfrm>
            <a:off x="2735190" y="910764"/>
            <a:ext cx="2225984" cy="2225986"/>
          </a:xfrm>
          <a:prstGeom prst="arc">
            <a:avLst>
              <a:gd name="adj1" fmla="val 2983696"/>
              <a:gd name="adj2" fmla="val 13880119"/>
            </a:avLst>
          </a:prstGeom>
          <a:ln w="171450">
            <a:solidFill>
              <a:srgbClr val="3B5460"/>
            </a:solidFill>
          </a:ln>
          <a:effectLst>
            <a:outerShdw blurRad="139700" dist="38100" dir="1146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57173"/>
            <a:endParaRPr lang="en-US" sz="1407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xmlns="" id="{044B4ACB-4322-D04C-A41A-4C67202BB467}"/>
              </a:ext>
            </a:extLst>
          </p:cNvPr>
          <p:cNvSpPr/>
          <p:nvPr/>
        </p:nvSpPr>
        <p:spPr>
          <a:xfrm rot="16200000">
            <a:off x="4765735" y="3484472"/>
            <a:ext cx="1245614" cy="1245614"/>
          </a:xfrm>
          <a:prstGeom prst="arc">
            <a:avLst>
              <a:gd name="adj1" fmla="val 19710976"/>
              <a:gd name="adj2" fmla="val 19593495"/>
            </a:avLst>
          </a:prstGeom>
          <a:ln w="171450">
            <a:solidFill>
              <a:srgbClr val="3B5460"/>
            </a:solidFill>
          </a:ln>
          <a:effectLst>
            <a:outerShdw blurRad="139700" dist="38100" dir="1146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57173"/>
            <a:endParaRPr lang="en-US" sz="1407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633BE55-6E24-B94C-8DA2-D4AFE4890978}"/>
              </a:ext>
            </a:extLst>
          </p:cNvPr>
          <p:cNvSpPr txBox="1"/>
          <p:nvPr/>
        </p:nvSpPr>
        <p:spPr>
          <a:xfrm>
            <a:off x="4420535" y="4877559"/>
            <a:ext cx="2243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4346">
              <a:defRPr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/>
              </a:rPr>
              <a:t>Alter sequence</a:t>
            </a:r>
          </a:p>
          <a:p>
            <a:pPr algn="ctr" defTabSz="714346">
              <a:defRPr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/>
              </a:rPr>
              <a:t>Command is used to modify existing sequence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6A8CF5C-CAF7-2C40-BEE4-4BDCE9B50845}"/>
              </a:ext>
            </a:extLst>
          </p:cNvPr>
          <p:cNvCxnSpPr>
            <a:cxnSpLocks/>
          </p:cNvCxnSpPr>
          <p:nvPr/>
        </p:nvCxnSpPr>
        <p:spPr>
          <a:xfrm>
            <a:off x="4751326" y="2241780"/>
            <a:ext cx="1311388" cy="254871"/>
          </a:xfrm>
          <a:prstGeom prst="line">
            <a:avLst/>
          </a:prstGeom>
          <a:ln w="57150">
            <a:solidFill>
              <a:srgbClr val="F9AF06"/>
            </a:solidFill>
          </a:ln>
          <a:effectLst>
            <a:outerShdw blurRad="139700" dist="38100" dir="1146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xmlns="" id="{77DD0397-A79C-E041-A0B6-895C3E718DF3}"/>
              </a:ext>
            </a:extLst>
          </p:cNvPr>
          <p:cNvSpPr/>
          <p:nvPr/>
        </p:nvSpPr>
        <p:spPr>
          <a:xfrm>
            <a:off x="2867872" y="1031822"/>
            <a:ext cx="1983868" cy="1983869"/>
          </a:xfrm>
          <a:prstGeom prst="arc">
            <a:avLst>
              <a:gd name="adj1" fmla="val 719253"/>
              <a:gd name="adj2" fmla="val 12613237"/>
            </a:avLst>
          </a:prstGeom>
          <a:ln w="171450">
            <a:solidFill>
              <a:srgbClr val="F9AF06"/>
            </a:solidFill>
          </a:ln>
          <a:effectLst>
            <a:outerShdw blurRad="139700" dist="38100" dir="1146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57173"/>
            <a:endParaRPr lang="en-US" sz="1407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xmlns="" id="{8AA25A16-44BE-C440-AEDF-4E4E6DE4A571}"/>
              </a:ext>
            </a:extLst>
          </p:cNvPr>
          <p:cNvSpPr/>
          <p:nvPr/>
        </p:nvSpPr>
        <p:spPr>
          <a:xfrm rot="13424221">
            <a:off x="5987369" y="1987047"/>
            <a:ext cx="1245614" cy="1245614"/>
          </a:xfrm>
          <a:prstGeom prst="arc">
            <a:avLst>
              <a:gd name="adj1" fmla="val 19710976"/>
              <a:gd name="adj2" fmla="val 19593495"/>
            </a:avLst>
          </a:prstGeom>
          <a:ln w="171450">
            <a:solidFill>
              <a:srgbClr val="F9AF06"/>
            </a:solidFill>
          </a:ln>
          <a:effectLst>
            <a:outerShdw blurRad="139700" dist="38100" dir="1146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57173"/>
            <a:endParaRPr lang="en-US" sz="1407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0" y="6564730"/>
            <a:ext cx="12192000" cy="293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027696AD-0609-9E40-BF8B-3333C9925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215" y="1460238"/>
            <a:ext cx="4536311" cy="38949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027696AD-0609-9E40-BF8B-3333C9925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149" y="1489196"/>
            <a:ext cx="4536311" cy="38949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027696AD-0609-9E40-BF8B-3333C9925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2599" y="1485290"/>
            <a:ext cx="4526271" cy="38863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027696AD-0609-9E40-BF8B-3333C9925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6354" y="1455928"/>
            <a:ext cx="4526271" cy="38863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293387" y="1397593"/>
            <a:ext cx="2436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Sequence</a:t>
            </a:r>
            <a:endParaRPr lang="en-US" sz="3200" dirty="0"/>
          </a:p>
        </p:txBody>
      </p:sp>
      <p:sp>
        <p:nvSpPr>
          <p:cNvPr id="31" name="Rectangle 30"/>
          <p:cNvSpPr/>
          <p:nvPr/>
        </p:nvSpPr>
        <p:spPr>
          <a:xfrm>
            <a:off x="6062714" y="3351685"/>
            <a:ext cx="14280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14346">
              <a:defRPr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/>
              </a:rPr>
              <a:t>Drop sequence is used to delete sequence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E487084-6BDE-E84A-AAC5-F85711D58F01}"/>
              </a:ext>
            </a:extLst>
          </p:cNvPr>
          <p:cNvSpPr txBox="1"/>
          <p:nvPr/>
        </p:nvSpPr>
        <p:spPr>
          <a:xfrm>
            <a:off x="1026010" y="2935062"/>
            <a:ext cx="129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4346">
              <a:defRPr/>
            </a:pPr>
            <a:r>
              <a:rPr lang="en-US" dirty="0" smtClean="0">
                <a:latin typeface="Calibri Light" panose="020F0302020204030204"/>
              </a:rPr>
              <a:t>Use of sequence</a:t>
            </a:r>
            <a:endParaRPr lang="en-US" dirty="0">
              <a:latin typeface="Calibri Light" panose="020F03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0E487084-6BDE-E84A-AAC5-F85711D58F01}"/>
              </a:ext>
            </a:extLst>
          </p:cNvPr>
          <p:cNvSpPr txBox="1"/>
          <p:nvPr/>
        </p:nvSpPr>
        <p:spPr>
          <a:xfrm>
            <a:off x="4789110" y="3693846"/>
            <a:ext cx="1210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4346">
              <a:defRPr/>
            </a:pPr>
            <a:r>
              <a:rPr lang="en-US" sz="2000" dirty="0" smtClean="0">
                <a:latin typeface="Calibri Light" panose="020F0302020204030204"/>
              </a:rPr>
              <a:t>Alter sequence</a:t>
            </a:r>
            <a:endParaRPr lang="en-US" sz="2000" dirty="0">
              <a:latin typeface="Calibri Light" panose="020F0302020204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487084-6BDE-E84A-AAC5-F85711D58F01}"/>
              </a:ext>
            </a:extLst>
          </p:cNvPr>
          <p:cNvSpPr txBox="1"/>
          <p:nvPr/>
        </p:nvSpPr>
        <p:spPr>
          <a:xfrm>
            <a:off x="2746248" y="3991422"/>
            <a:ext cx="1292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4346">
              <a:defRPr/>
            </a:pPr>
            <a:r>
              <a:rPr lang="en-US" sz="2000" dirty="0" smtClean="0">
                <a:latin typeface="Calibri Light" panose="020F0302020204030204"/>
              </a:rPr>
              <a:t>create sequence</a:t>
            </a:r>
            <a:endParaRPr lang="en-US" sz="2000" dirty="0">
              <a:latin typeface="Calibri Light" panose="020F03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E487084-6BDE-E84A-AAC5-F85711D58F01}"/>
              </a:ext>
            </a:extLst>
          </p:cNvPr>
          <p:cNvSpPr txBox="1"/>
          <p:nvPr/>
        </p:nvSpPr>
        <p:spPr>
          <a:xfrm>
            <a:off x="6033423" y="2171770"/>
            <a:ext cx="1210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4346">
              <a:defRPr/>
            </a:pPr>
            <a:r>
              <a:rPr lang="en-US" sz="2000" dirty="0" smtClean="0">
                <a:latin typeface="Calibri Light" panose="020F0302020204030204"/>
              </a:rPr>
              <a:t>Drop sequence</a:t>
            </a:r>
            <a:endParaRPr lang="en-US" sz="2000" dirty="0">
              <a:latin typeface="Calibri Light" panose="020F03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8" grpId="0" animBg="1"/>
      <p:bldP spid="9" grpId="0" animBg="1"/>
      <p:bldP spid="11" grpId="0"/>
      <p:bldP spid="13" grpId="0" animBg="1"/>
      <p:bldP spid="14" grpId="0" animBg="1"/>
      <p:bldP spid="16" grpId="0"/>
      <p:bldP spid="18" grpId="0" animBg="1"/>
      <p:bldP spid="19" grpId="0" animBg="1"/>
      <p:bldP spid="31" grpId="0"/>
      <p:bldP spid="32" grpId="0"/>
      <p:bldP spid="33" grpId="0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3">
            <a:extLst>
              <a:ext uri="{FF2B5EF4-FFF2-40B4-BE49-F238E27FC236}">
                <a16:creationId xmlns:a16="http://schemas.microsoft.com/office/drawing/2014/main" xmlns="" id="{9764141E-05A3-E94F-BB4D-597C87610756}"/>
              </a:ext>
            </a:extLst>
          </p:cNvPr>
          <p:cNvSpPr/>
          <p:nvPr/>
        </p:nvSpPr>
        <p:spPr>
          <a:xfrm rot="4610229">
            <a:off x="2514162" y="529543"/>
            <a:ext cx="2316648" cy="2156326"/>
          </a:xfrm>
          <a:custGeom>
            <a:avLst/>
            <a:gdLst>
              <a:gd name="connsiteX0" fmla="*/ 2118845 w 4312029"/>
              <a:gd name="connsiteY0" fmla="*/ 0 h 3886899"/>
              <a:gd name="connsiteX1" fmla="*/ 4304567 w 4312029"/>
              <a:gd name="connsiteY1" fmla="*/ 1972428 h 3886899"/>
              <a:gd name="connsiteX2" fmla="*/ 4312029 w 4312029"/>
              <a:gd name="connsiteY2" fmla="*/ 2120207 h 3886899"/>
              <a:gd name="connsiteX3" fmla="*/ 4275201 w 4312029"/>
              <a:gd name="connsiteY3" fmla="*/ 2019677 h 3886899"/>
              <a:gd name="connsiteX4" fmla="*/ 4105775 w 4312029"/>
              <a:gd name="connsiteY4" fmla="*/ 1739492 h 3886899"/>
              <a:gd name="connsiteX5" fmla="*/ 3751422 w 4312029"/>
              <a:gd name="connsiteY5" fmla="*/ 1423770 h 3886899"/>
              <a:gd name="connsiteX6" fmla="*/ 3721696 w 4312029"/>
              <a:gd name="connsiteY6" fmla="*/ 1409360 h 3886899"/>
              <a:gd name="connsiteX7" fmla="*/ 3723997 w 4312029"/>
              <a:gd name="connsiteY7" fmla="*/ 1415648 h 3886899"/>
              <a:gd name="connsiteX8" fmla="*/ 3809634 w 4312029"/>
              <a:gd name="connsiteY8" fmla="*/ 1982082 h 3886899"/>
              <a:gd name="connsiteX9" fmla="*/ 1904817 w 4312029"/>
              <a:gd name="connsiteY9" fmla="*/ 3886899 h 3886899"/>
              <a:gd name="connsiteX10" fmla="*/ 0 w 4312029"/>
              <a:gd name="connsiteY10" fmla="*/ 1982082 h 3886899"/>
              <a:gd name="connsiteX11" fmla="*/ 149690 w 4312029"/>
              <a:gd name="connsiteY11" fmla="*/ 1240642 h 3886899"/>
              <a:gd name="connsiteX12" fmla="*/ 175191 w 4312029"/>
              <a:gd name="connsiteY12" fmla="*/ 1187705 h 3886899"/>
              <a:gd name="connsiteX13" fmla="*/ 156598 w 4312029"/>
              <a:gd name="connsiteY13" fmla="*/ 1217102 h 3886899"/>
              <a:gd name="connsiteX14" fmla="*/ 87925 w 4312029"/>
              <a:gd name="connsiteY14" fmla="*/ 1359660 h 3886899"/>
              <a:gd name="connsiteX15" fmla="*/ 94437 w 4312029"/>
              <a:gd name="connsiteY15" fmla="*/ 1341869 h 3886899"/>
              <a:gd name="connsiteX16" fmla="*/ 162138 w 4312029"/>
              <a:gd name="connsiteY16" fmla="*/ 1196849 h 3886899"/>
              <a:gd name="connsiteX17" fmla="*/ 224722 w 4312029"/>
              <a:gd name="connsiteY17" fmla="*/ 1084885 h 3886899"/>
              <a:gd name="connsiteX18" fmla="*/ 229901 w 4312029"/>
              <a:gd name="connsiteY18" fmla="*/ 1074134 h 3886899"/>
              <a:gd name="connsiteX19" fmla="*/ 996869 w 4312029"/>
              <a:gd name="connsiteY19" fmla="*/ 307167 h 3886899"/>
              <a:gd name="connsiteX20" fmla="*/ 1008310 w 4312029"/>
              <a:gd name="connsiteY20" fmla="*/ 301655 h 3886899"/>
              <a:gd name="connsiteX21" fmla="*/ 1025242 w 4312029"/>
              <a:gd name="connsiteY21" fmla="*/ 291086 h 3886899"/>
              <a:gd name="connsiteX22" fmla="*/ 2118845 w 4312029"/>
              <a:gd name="connsiteY22" fmla="*/ 0 h 3886899"/>
              <a:gd name="connsiteX0" fmla="*/ 2118845 w 4312029"/>
              <a:gd name="connsiteY0" fmla="*/ 0 h 3886899"/>
              <a:gd name="connsiteX1" fmla="*/ 4304567 w 4312029"/>
              <a:gd name="connsiteY1" fmla="*/ 1972428 h 3886899"/>
              <a:gd name="connsiteX2" fmla="*/ 4312029 w 4312029"/>
              <a:gd name="connsiteY2" fmla="*/ 2120207 h 3886899"/>
              <a:gd name="connsiteX3" fmla="*/ 4275201 w 4312029"/>
              <a:gd name="connsiteY3" fmla="*/ 2019677 h 3886899"/>
              <a:gd name="connsiteX4" fmla="*/ 4105775 w 4312029"/>
              <a:gd name="connsiteY4" fmla="*/ 1739492 h 3886899"/>
              <a:gd name="connsiteX5" fmla="*/ 3751422 w 4312029"/>
              <a:gd name="connsiteY5" fmla="*/ 1423770 h 3886899"/>
              <a:gd name="connsiteX6" fmla="*/ 3721696 w 4312029"/>
              <a:gd name="connsiteY6" fmla="*/ 1409360 h 3886899"/>
              <a:gd name="connsiteX7" fmla="*/ 3723997 w 4312029"/>
              <a:gd name="connsiteY7" fmla="*/ 1415648 h 3886899"/>
              <a:gd name="connsiteX8" fmla="*/ 3809634 w 4312029"/>
              <a:gd name="connsiteY8" fmla="*/ 1982082 h 3886899"/>
              <a:gd name="connsiteX9" fmla="*/ 1904817 w 4312029"/>
              <a:gd name="connsiteY9" fmla="*/ 3886899 h 3886899"/>
              <a:gd name="connsiteX10" fmla="*/ 0 w 4312029"/>
              <a:gd name="connsiteY10" fmla="*/ 1982082 h 3886899"/>
              <a:gd name="connsiteX11" fmla="*/ 149690 w 4312029"/>
              <a:gd name="connsiteY11" fmla="*/ 1240642 h 3886899"/>
              <a:gd name="connsiteX12" fmla="*/ 175191 w 4312029"/>
              <a:gd name="connsiteY12" fmla="*/ 1187705 h 3886899"/>
              <a:gd name="connsiteX13" fmla="*/ 156598 w 4312029"/>
              <a:gd name="connsiteY13" fmla="*/ 1217102 h 3886899"/>
              <a:gd name="connsiteX14" fmla="*/ 87925 w 4312029"/>
              <a:gd name="connsiteY14" fmla="*/ 1359660 h 3886899"/>
              <a:gd name="connsiteX15" fmla="*/ 94437 w 4312029"/>
              <a:gd name="connsiteY15" fmla="*/ 1341869 h 3886899"/>
              <a:gd name="connsiteX16" fmla="*/ 162138 w 4312029"/>
              <a:gd name="connsiteY16" fmla="*/ 1196849 h 3886899"/>
              <a:gd name="connsiteX17" fmla="*/ 224722 w 4312029"/>
              <a:gd name="connsiteY17" fmla="*/ 1084885 h 3886899"/>
              <a:gd name="connsiteX18" fmla="*/ 229901 w 4312029"/>
              <a:gd name="connsiteY18" fmla="*/ 1074134 h 3886899"/>
              <a:gd name="connsiteX19" fmla="*/ 996869 w 4312029"/>
              <a:gd name="connsiteY19" fmla="*/ 307167 h 3886899"/>
              <a:gd name="connsiteX20" fmla="*/ 1008310 w 4312029"/>
              <a:gd name="connsiteY20" fmla="*/ 301655 h 3886899"/>
              <a:gd name="connsiteX21" fmla="*/ 975741 w 4312029"/>
              <a:gd name="connsiteY21" fmla="*/ 250379 h 3886899"/>
              <a:gd name="connsiteX22" fmla="*/ 2118845 w 4312029"/>
              <a:gd name="connsiteY22" fmla="*/ 0 h 3886899"/>
              <a:gd name="connsiteX0" fmla="*/ 2118845 w 4312029"/>
              <a:gd name="connsiteY0" fmla="*/ 0 h 3886899"/>
              <a:gd name="connsiteX1" fmla="*/ 4304567 w 4312029"/>
              <a:gd name="connsiteY1" fmla="*/ 1972428 h 3886899"/>
              <a:gd name="connsiteX2" fmla="*/ 4312029 w 4312029"/>
              <a:gd name="connsiteY2" fmla="*/ 2120207 h 3886899"/>
              <a:gd name="connsiteX3" fmla="*/ 4275201 w 4312029"/>
              <a:gd name="connsiteY3" fmla="*/ 2019677 h 3886899"/>
              <a:gd name="connsiteX4" fmla="*/ 4105775 w 4312029"/>
              <a:gd name="connsiteY4" fmla="*/ 1739492 h 3886899"/>
              <a:gd name="connsiteX5" fmla="*/ 3751422 w 4312029"/>
              <a:gd name="connsiteY5" fmla="*/ 1423770 h 3886899"/>
              <a:gd name="connsiteX6" fmla="*/ 3721696 w 4312029"/>
              <a:gd name="connsiteY6" fmla="*/ 1409360 h 3886899"/>
              <a:gd name="connsiteX7" fmla="*/ 3723997 w 4312029"/>
              <a:gd name="connsiteY7" fmla="*/ 1415648 h 3886899"/>
              <a:gd name="connsiteX8" fmla="*/ 3809634 w 4312029"/>
              <a:gd name="connsiteY8" fmla="*/ 1982082 h 3886899"/>
              <a:gd name="connsiteX9" fmla="*/ 1904817 w 4312029"/>
              <a:gd name="connsiteY9" fmla="*/ 3886899 h 3886899"/>
              <a:gd name="connsiteX10" fmla="*/ 0 w 4312029"/>
              <a:gd name="connsiteY10" fmla="*/ 1982082 h 3886899"/>
              <a:gd name="connsiteX11" fmla="*/ 149690 w 4312029"/>
              <a:gd name="connsiteY11" fmla="*/ 1240642 h 3886899"/>
              <a:gd name="connsiteX12" fmla="*/ 175191 w 4312029"/>
              <a:gd name="connsiteY12" fmla="*/ 1187705 h 3886899"/>
              <a:gd name="connsiteX13" fmla="*/ 156598 w 4312029"/>
              <a:gd name="connsiteY13" fmla="*/ 1217102 h 3886899"/>
              <a:gd name="connsiteX14" fmla="*/ 87925 w 4312029"/>
              <a:gd name="connsiteY14" fmla="*/ 1359660 h 3886899"/>
              <a:gd name="connsiteX15" fmla="*/ 94437 w 4312029"/>
              <a:gd name="connsiteY15" fmla="*/ 1341869 h 3886899"/>
              <a:gd name="connsiteX16" fmla="*/ 162138 w 4312029"/>
              <a:gd name="connsiteY16" fmla="*/ 1196849 h 3886899"/>
              <a:gd name="connsiteX17" fmla="*/ 224722 w 4312029"/>
              <a:gd name="connsiteY17" fmla="*/ 1084885 h 3886899"/>
              <a:gd name="connsiteX18" fmla="*/ 237704 w 4312029"/>
              <a:gd name="connsiteY18" fmla="*/ 1004214 h 3886899"/>
              <a:gd name="connsiteX19" fmla="*/ 996869 w 4312029"/>
              <a:gd name="connsiteY19" fmla="*/ 307167 h 3886899"/>
              <a:gd name="connsiteX20" fmla="*/ 1008310 w 4312029"/>
              <a:gd name="connsiteY20" fmla="*/ 301655 h 3886899"/>
              <a:gd name="connsiteX21" fmla="*/ 975741 w 4312029"/>
              <a:gd name="connsiteY21" fmla="*/ 250379 h 3886899"/>
              <a:gd name="connsiteX22" fmla="*/ 2118845 w 4312029"/>
              <a:gd name="connsiteY22" fmla="*/ 0 h 3886899"/>
              <a:gd name="connsiteX0" fmla="*/ 2106896 w 4312029"/>
              <a:gd name="connsiteY0" fmla="*/ 0 h 3941255"/>
              <a:gd name="connsiteX1" fmla="*/ 4304567 w 4312029"/>
              <a:gd name="connsiteY1" fmla="*/ 2026784 h 3941255"/>
              <a:gd name="connsiteX2" fmla="*/ 4312029 w 4312029"/>
              <a:gd name="connsiteY2" fmla="*/ 2174563 h 3941255"/>
              <a:gd name="connsiteX3" fmla="*/ 4275201 w 4312029"/>
              <a:gd name="connsiteY3" fmla="*/ 2074033 h 3941255"/>
              <a:gd name="connsiteX4" fmla="*/ 4105775 w 4312029"/>
              <a:gd name="connsiteY4" fmla="*/ 1793848 h 3941255"/>
              <a:gd name="connsiteX5" fmla="*/ 3751422 w 4312029"/>
              <a:gd name="connsiteY5" fmla="*/ 1478126 h 3941255"/>
              <a:gd name="connsiteX6" fmla="*/ 3721696 w 4312029"/>
              <a:gd name="connsiteY6" fmla="*/ 1463716 h 3941255"/>
              <a:gd name="connsiteX7" fmla="*/ 3723997 w 4312029"/>
              <a:gd name="connsiteY7" fmla="*/ 1470004 h 3941255"/>
              <a:gd name="connsiteX8" fmla="*/ 3809634 w 4312029"/>
              <a:gd name="connsiteY8" fmla="*/ 2036438 h 3941255"/>
              <a:gd name="connsiteX9" fmla="*/ 1904817 w 4312029"/>
              <a:gd name="connsiteY9" fmla="*/ 3941255 h 3941255"/>
              <a:gd name="connsiteX10" fmla="*/ 0 w 4312029"/>
              <a:gd name="connsiteY10" fmla="*/ 2036438 h 3941255"/>
              <a:gd name="connsiteX11" fmla="*/ 149690 w 4312029"/>
              <a:gd name="connsiteY11" fmla="*/ 1294998 h 3941255"/>
              <a:gd name="connsiteX12" fmla="*/ 175191 w 4312029"/>
              <a:gd name="connsiteY12" fmla="*/ 1242061 h 3941255"/>
              <a:gd name="connsiteX13" fmla="*/ 156598 w 4312029"/>
              <a:gd name="connsiteY13" fmla="*/ 1271458 h 3941255"/>
              <a:gd name="connsiteX14" fmla="*/ 87925 w 4312029"/>
              <a:gd name="connsiteY14" fmla="*/ 1414016 h 3941255"/>
              <a:gd name="connsiteX15" fmla="*/ 94437 w 4312029"/>
              <a:gd name="connsiteY15" fmla="*/ 1396225 h 3941255"/>
              <a:gd name="connsiteX16" fmla="*/ 162138 w 4312029"/>
              <a:gd name="connsiteY16" fmla="*/ 1251205 h 3941255"/>
              <a:gd name="connsiteX17" fmla="*/ 224722 w 4312029"/>
              <a:gd name="connsiteY17" fmla="*/ 1139241 h 3941255"/>
              <a:gd name="connsiteX18" fmla="*/ 237704 w 4312029"/>
              <a:gd name="connsiteY18" fmla="*/ 1058570 h 3941255"/>
              <a:gd name="connsiteX19" fmla="*/ 996869 w 4312029"/>
              <a:gd name="connsiteY19" fmla="*/ 361523 h 3941255"/>
              <a:gd name="connsiteX20" fmla="*/ 1008310 w 4312029"/>
              <a:gd name="connsiteY20" fmla="*/ 356011 h 3941255"/>
              <a:gd name="connsiteX21" fmla="*/ 975741 w 4312029"/>
              <a:gd name="connsiteY21" fmla="*/ 304735 h 3941255"/>
              <a:gd name="connsiteX22" fmla="*/ 2106896 w 4312029"/>
              <a:gd name="connsiteY22" fmla="*/ 0 h 394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12029" h="3941255">
                <a:moveTo>
                  <a:pt x="2106896" y="0"/>
                </a:moveTo>
                <a:cubicBezTo>
                  <a:pt x="3244463" y="0"/>
                  <a:pt x="4192055" y="918901"/>
                  <a:pt x="4304567" y="2026784"/>
                </a:cubicBezTo>
                <a:lnTo>
                  <a:pt x="4312029" y="2174563"/>
                </a:lnTo>
                <a:lnTo>
                  <a:pt x="4275201" y="2074033"/>
                </a:lnTo>
                <a:cubicBezTo>
                  <a:pt x="4233475" y="1979828"/>
                  <a:pt x="4176780" y="1884711"/>
                  <a:pt x="4105775" y="1793848"/>
                </a:cubicBezTo>
                <a:cubicBezTo>
                  <a:pt x="3999268" y="1657555"/>
                  <a:pt x="3875689" y="1550188"/>
                  <a:pt x="3751422" y="1478126"/>
                </a:cubicBezTo>
                <a:lnTo>
                  <a:pt x="3721696" y="1463716"/>
                </a:lnTo>
                <a:lnTo>
                  <a:pt x="3723997" y="1470004"/>
                </a:lnTo>
                <a:cubicBezTo>
                  <a:pt x="3779652" y="1648940"/>
                  <a:pt x="3809634" y="1839188"/>
                  <a:pt x="3809634" y="2036438"/>
                </a:cubicBezTo>
                <a:cubicBezTo>
                  <a:pt x="3809634" y="3088439"/>
                  <a:pt x="2956818" y="3941255"/>
                  <a:pt x="1904817" y="3941255"/>
                </a:cubicBezTo>
                <a:cubicBezTo>
                  <a:pt x="852816" y="3941255"/>
                  <a:pt x="0" y="3088439"/>
                  <a:pt x="0" y="2036438"/>
                </a:cubicBezTo>
                <a:cubicBezTo>
                  <a:pt x="0" y="1773438"/>
                  <a:pt x="53301" y="1522887"/>
                  <a:pt x="149690" y="1294998"/>
                </a:cubicBezTo>
                <a:lnTo>
                  <a:pt x="175191" y="1242061"/>
                </a:lnTo>
                <a:lnTo>
                  <a:pt x="156598" y="1271458"/>
                </a:lnTo>
                <a:lnTo>
                  <a:pt x="87925" y="1414016"/>
                </a:lnTo>
                <a:lnTo>
                  <a:pt x="94437" y="1396225"/>
                </a:lnTo>
                <a:cubicBezTo>
                  <a:pt x="115283" y="1346940"/>
                  <a:pt x="137876" y="1298574"/>
                  <a:pt x="162138" y="1251205"/>
                </a:cubicBezTo>
                <a:lnTo>
                  <a:pt x="224722" y="1139241"/>
                </a:lnTo>
                <a:lnTo>
                  <a:pt x="237704" y="1058570"/>
                </a:lnTo>
                <a:cubicBezTo>
                  <a:pt x="413646" y="734690"/>
                  <a:pt x="672989" y="537465"/>
                  <a:pt x="996869" y="361523"/>
                </a:cubicBezTo>
                <a:lnTo>
                  <a:pt x="1008310" y="356011"/>
                </a:lnTo>
                <a:cubicBezTo>
                  <a:pt x="1013954" y="352488"/>
                  <a:pt x="970097" y="308258"/>
                  <a:pt x="975741" y="304735"/>
                </a:cubicBezTo>
                <a:cubicBezTo>
                  <a:pt x="1297783" y="119556"/>
                  <a:pt x="1708748" y="0"/>
                  <a:pt x="2106896" y="0"/>
                </a:cubicBezTo>
                <a:close/>
              </a:path>
            </a:pathLst>
          </a:custGeom>
          <a:gradFill flip="none" rotWithShape="1">
            <a:gsLst>
              <a:gs pos="22000">
                <a:srgbClr val="FEE800"/>
              </a:gs>
              <a:gs pos="51000">
                <a:srgbClr val="F3931D"/>
              </a:gs>
              <a:gs pos="73000">
                <a:srgbClr val="DA5C1E"/>
              </a:gs>
              <a:gs pos="100000">
                <a:srgbClr val="F3521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520700" dist="292100" dir="3300000" sx="104000" sy="104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210" tIns="28605" rIns="57210" bIns="286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6044"/>
            <a:endParaRPr lang="en-US" sz="876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0CC1DBA7-1B3A-F24D-A06F-7962F04F411B}"/>
              </a:ext>
            </a:extLst>
          </p:cNvPr>
          <p:cNvGrpSpPr/>
          <p:nvPr/>
        </p:nvGrpSpPr>
        <p:grpSpPr>
          <a:xfrm>
            <a:off x="2779122" y="646071"/>
            <a:ext cx="1636633" cy="1636633"/>
            <a:chOff x="4127542" y="1292470"/>
            <a:chExt cx="2991382" cy="299138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xmlns="" id="{0CBE582E-9DC0-3241-8A5C-166FFCFC7EE9}"/>
                </a:ext>
              </a:extLst>
            </p:cNvPr>
            <p:cNvSpPr/>
            <p:nvPr/>
          </p:nvSpPr>
          <p:spPr>
            <a:xfrm>
              <a:off x="4127542" y="1292470"/>
              <a:ext cx="2991382" cy="29913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69900" dist="165100" dir="36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210" tIns="28605" rIns="57210" bIns="286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6044"/>
              <a:endParaRPr lang="en-US" sz="8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F2D6F96A-899D-084B-9B4B-D43A8A2B5EA8}"/>
                </a:ext>
              </a:extLst>
            </p:cNvPr>
            <p:cNvSpPr/>
            <p:nvPr/>
          </p:nvSpPr>
          <p:spPr>
            <a:xfrm>
              <a:off x="4155142" y="1317128"/>
              <a:ext cx="2931554" cy="2931554"/>
            </a:xfrm>
            <a:prstGeom prst="ellipse">
              <a:avLst/>
            </a:prstGeom>
            <a:gradFill flip="none" rotWithShape="1">
              <a:gsLst>
                <a:gs pos="0">
                  <a:srgbClr val="FCF9FB"/>
                </a:gs>
                <a:gs pos="100000">
                  <a:schemeClr val="bg1">
                    <a:lumMod val="65000"/>
                    <a:alpha val="71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210" tIns="28605" rIns="57210" bIns="286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6044"/>
              <a:endParaRPr lang="en-US" sz="87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9E7DF6C-B618-9F47-B7BB-EDCBC0145416}"/>
              </a:ext>
            </a:extLst>
          </p:cNvPr>
          <p:cNvSpPr/>
          <p:nvPr/>
        </p:nvSpPr>
        <p:spPr>
          <a:xfrm>
            <a:off x="3003062" y="792666"/>
            <a:ext cx="1265776" cy="519883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3003" dirty="0" smtClean="0">
                <a:ln w="0"/>
                <a:solidFill>
                  <a:srgbClr val="F3521C"/>
                </a:solidFill>
                <a:latin typeface="Broadway" panose="04040905080B02020502" pitchFamily="82" charset="0"/>
              </a:rPr>
              <a:t>Usage</a:t>
            </a:r>
            <a:endParaRPr lang="en-US" sz="3003" dirty="0">
              <a:ln w="0"/>
              <a:solidFill>
                <a:srgbClr val="F3521C"/>
              </a:solidFill>
              <a:latin typeface="Broadway" panose="04040905080B02020502" pitchFamily="8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C56DB5C-AC1B-8F43-B703-CF244C6B4F14}"/>
              </a:ext>
            </a:extLst>
          </p:cNvPr>
          <p:cNvSpPr/>
          <p:nvPr/>
        </p:nvSpPr>
        <p:spPr>
          <a:xfrm>
            <a:off x="3074450" y="1341295"/>
            <a:ext cx="1054366" cy="550211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1600" dirty="0" smtClean="0"/>
              <a:t>To give an alias</a:t>
            </a:r>
            <a:endParaRPr lang="en-US" sz="1600" dirty="0">
              <a:ln w="0"/>
              <a:solidFill>
                <a:prstClr val="black">
                  <a:alpha val="53000"/>
                </a:prstClr>
              </a:solidFill>
            </a:endParaRPr>
          </a:p>
        </p:txBody>
      </p:sp>
      <p:sp>
        <p:nvSpPr>
          <p:cNvPr id="10" name="Freeform: Shape 40">
            <a:extLst>
              <a:ext uri="{FF2B5EF4-FFF2-40B4-BE49-F238E27FC236}">
                <a16:creationId xmlns:a16="http://schemas.microsoft.com/office/drawing/2014/main" xmlns="" id="{C005B477-A45E-D644-8767-4D484E3ADEDC}"/>
              </a:ext>
            </a:extLst>
          </p:cNvPr>
          <p:cNvSpPr/>
          <p:nvPr/>
        </p:nvSpPr>
        <p:spPr>
          <a:xfrm rot="9275899">
            <a:off x="4215857" y="2104309"/>
            <a:ext cx="2316648" cy="2156326"/>
          </a:xfrm>
          <a:custGeom>
            <a:avLst/>
            <a:gdLst>
              <a:gd name="connsiteX0" fmla="*/ 2118845 w 4312029"/>
              <a:gd name="connsiteY0" fmla="*/ 0 h 3886899"/>
              <a:gd name="connsiteX1" fmla="*/ 4304567 w 4312029"/>
              <a:gd name="connsiteY1" fmla="*/ 1972428 h 3886899"/>
              <a:gd name="connsiteX2" fmla="*/ 4312029 w 4312029"/>
              <a:gd name="connsiteY2" fmla="*/ 2120207 h 3886899"/>
              <a:gd name="connsiteX3" fmla="*/ 4275201 w 4312029"/>
              <a:gd name="connsiteY3" fmla="*/ 2019677 h 3886899"/>
              <a:gd name="connsiteX4" fmla="*/ 4105775 w 4312029"/>
              <a:gd name="connsiteY4" fmla="*/ 1739492 h 3886899"/>
              <a:gd name="connsiteX5" fmla="*/ 3751422 w 4312029"/>
              <a:gd name="connsiteY5" fmla="*/ 1423770 h 3886899"/>
              <a:gd name="connsiteX6" fmla="*/ 3721696 w 4312029"/>
              <a:gd name="connsiteY6" fmla="*/ 1409360 h 3886899"/>
              <a:gd name="connsiteX7" fmla="*/ 3723997 w 4312029"/>
              <a:gd name="connsiteY7" fmla="*/ 1415648 h 3886899"/>
              <a:gd name="connsiteX8" fmla="*/ 3809634 w 4312029"/>
              <a:gd name="connsiteY8" fmla="*/ 1982082 h 3886899"/>
              <a:gd name="connsiteX9" fmla="*/ 1904817 w 4312029"/>
              <a:gd name="connsiteY9" fmla="*/ 3886899 h 3886899"/>
              <a:gd name="connsiteX10" fmla="*/ 0 w 4312029"/>
              <a:gd name="connsiteY10" fmla="*/ 1982082 h 3886899"/>
              <a:gd name="connsiteX11" fmla="*/ 149690 w 4312029"/>
              <a:gd name="connsiteY11" fmla="*/ 1240642 h 3886899"/>
              <a:gd name="connsiteX12" fmla="*/ 175191 w 4312029"/>
              <a:gd name="connsiteY12" fmla="*/ 1187705 h 3886899"/>
              <a:gd name="connsiteX13" fmla="*/ 156598 w 4312029"/>
              <a:gd name="connsiteY13" fmla="*/ 1217102 h 3886899"/>
              <a:gd name="connsiteX14" fmla="*/ 87925 w 4312029"/>
              <a:gd name="connsiteY14" fmla="*/ 1359660 h 3886899"/>
              <a:gd name="connsiteX15" fmla="*/ 94437 w 4312029"/>
              <a:gd name="connsiteY15" fmla="*/ 1341869 h 3886899"/>
              <a:gd name="connsiteX16" fmla="*/ 162138 w 4312029"/>
              <a:gd name="connsiteY16" fmla="*/ 1196849 h 3886899"/>
              <a:gd name="connsiteX17" fmla="*/ 224722 w 4312029"/>
              <a:gd name="connsiteY17" fmla="*/ 1084885 h 3886899"/>
              <a:gd name="connsiteX18" fmla="*/ 229901 w 4312029"/>
              <a:gd name="connsiteY18" fmla="*/ 1074134 h 3886899"/>
              <a:gd name="connsiteX19" fmla="*/ 996869 w 4312029"/>
              <a:gd name="connsiteY19" fmla="*/ 307167 h 3886899"/>
              <a:gd name="connsiteX20" fmla="*/ 1008310 w 4312029"/>
              <a:gd name="connsiteY20" fmla="*/ 301655 h 3886899"/>
              <a:gd name="connsiteX21" fmla="*/ 1025242 w 4312029"/>
              <a:gd name="connsiteY21" fmla="*/ 291086 h 3886899"/>
              <a:gd name="connsiteX22" fmla="*/ 2118845 w 4312029"/>
              <a:gd name="connsiteY22" fmla="*/ 0 h 3886899"/>
              <a:gd name="connsiteX0" fmla="*/ 2118845 w 4312029"/>
              <a:gd name="connsiteY0" fmla="*/ 0 h 3886899"/>
              <a:gd name="connsiteX1" fmla="*/ 4304567 w 4312029"/>
              <a:gd name="connsiteY1" fmla="*/ 1972428 h 3886899"/>
              <a:gd name="connsiteX2" fmla="*/ 4312029 w 4312029"/>
              <a:gd name="connsiteY2" fmla="*/ 2120207 h 3886899"/>
              <a:gd name="connsiteX3" fmla="*/ 4275201 w 4312029"/>
              <a:gd name="connsiteY3" fmla="*/ 2019677 h 3886899"/>
              <a:gd name="connsiteX4" fmla="*/ 4105775 w 4312029"/>
              <a:gd name="connsiteY4" fmla="*/ 1739492 h 3886899"/>
              <a:gd name="connsiteX5" fmla="*/ 3751422 w 4312029"/>
              <a:gd name="connsiteY5" fmla="*/ 1423770 h 3886899"/>
              <a:gd name="connsiteX6" fmla="*/ 3721696 w 4312029"/>
              <a:gd name="connsiteY6" fmla="*/ 1409360 h 3886899"/>
              <a:gd name="connsiteX7" fmla="*/ 3723997 w 4312029"/>
              <a:gd name="connsiteY7" fmla="*/ 1415648 h 3886899"/>
              <a:gd name="connsiteX8" fmla="*/ 3809634 w 4312029"/>
              <a:gd name="connsiteY8" fmla="*/ 1982082 h 3886899"/>
              <a:gd name="connsiteX9" fmla="*/ 1904817 w 4312029"/>
              <a:gd name="connsiteY9" fmla="*/ 3886899 h 3886899"/>
              <a:gd name="connsiteX10" fmla="*/ 0 w 4312029"/>
              <a:gd name="connsiteY10" fmla="*/ 1982082 h 3886899"/>
              <a:gd name="connsiteX11" fmla="*/ 149690 w 4312029"/>
              <a:gd name="connsiteY11" fmla="*/ 1240642 h 3886899"/>
              <a:gd name="connsiteX12" fmla="*/ 175191 w 4312029"/>
              <a:gd name="connsiteY12" fmla="*/ 1187705 h 3886899"/>
              <a:gd name="connsiteX13" fmla="*/ 156598 w 4312029"/>
              <a:gd name="connsiteY13" fmla="*/ 1217102 h 3886899"/>
              <a:gd name="connsiteX14" fmla="*/ 87925 w 4312029"/>
              <a:gd name="connsiteY14" fmla="*/ 1359660 h 3886899"/>
              <a:gd name="connsiteX15" fmla="*/ 94437 w 4312029"/>
              <a:gd name="connsiteY15" fmla="*/ 1341869 h 3886899"/>
              <a:gd name="connsiteX16" fmla="*/ 162138 w 4312029"/>
              <a:gd name="connsiteY16" fmla="*/ 1196849 h 3886899"/>
              <a:gd name="connsiteX17" fmla="*/ 224722 w 4312029"/>
              <a:gd name="connsiteY17" fmla="*/ 1084885 h 3886899"/>
              <a:gd name="connsiteX18" fmla="*/ 229901 w 4312029"/>
              <a:gd name="connsiteY18" fmla="*/ 1074134 h 3886899"/>
              <a:gd name="connsiteX19" fmla="*/ 996869 w 4312029"/>
              <a:gd name="connsiteY19" fmla="*/ 307167 h 3886899"/>
              <a:gd name="connsiteX20" fmla="*/ 1008310 w 4312029"/>
              <a:gd name="connsiteY20" fmla="*/ 301655 h 3886899"/>
              <a:gd name="connsiteX21" fmla="*/ 975741 w 4312029"/>
              <a:gd name="connsiteY21" fmla="*/ 250379 h 3886899"/>
              <a:gd name="connsiteX22" fmla="*/ 2118845 w 4312029"/>
              <a:gd name="connsiteY22" fmla="*/ 0 h 3886899"/>
              <a:gd name="connsiteX0" fmla="*/ 2118845 w 4312029"/>
              <a:gd name="connsiteY0" fmla="*/ 0 h 3886899"/>
              <a:gd name="connsiteX1" fmla="*/ 4304567 w 4312029"/>
              <a:gd name="connsiteY1" fmla="*/ 1972428 h 3886899"/>
              <a:gd name="connsiteX2" fmla="*/ 4312029 w 4312029"/>
              <a:gd name="connsiteY2" fmla="*/ 2120207 h 3886899"/>
              <a:gd name="connsiteX3" fmla="*/ 4275201 w 4312029"/>
              <a:gd name="connsiteY3" fmla="*/ 2019677 h 3886899"/>
              <a:gd name="connsiteX4" fmla="*/ 4105775 w 4312029"/>
              <a:gd name="connsiteY4" fmla="*/ 1739492 h 3886899"/>
              <a:gd name="connsiteX5" fmla="*/ 3751422 w 4312029"/>
              <a:gd name="connsiteY5" fmla="*/ 1423770 h 3886899"/>
              <a:gd name="connsiteX6" fmla="*/ 3721696 w 4312029"/>
              <a:gd name="connsiteY6" fmla="*/ 1409360 h 3886899"/>
              <a:gd name="connsiteX7" fmla="*/ 3723997 w 4312029"/>
              <a:gd name="connsiteY7" fmla="*/ 1415648 h 3886899"/>
              <a:gd name="connsiteX8" fmla="*/ 3809634 w 4312029"/>
              <a:gd name="connsiteY8" fmla="*/ 1982082 h 3886899"/>
              <a:gd name="connsiteX9" fmla="*/ 1904817 w 4312029"/>
              <a:gd name="connsiteY9" fmla="*/ 3886899 h 3886899"/>
              <a:gd name="connsiteX10" fmla="*/ 0 w 4312029"/>
              <a:gd name="connsiteY10" fmla="*/ 1982082 h 3886899"/>
              <a:gd name="connsiteX11" fmla="*/ 149690 w 4312029"/>
              <a:gd name="connsiteY11" fmla="*/ 1240642 h 3886899"/>
              <a:gd name="connsiteX12" fmla="*/ 175191 w 4312029"/>
              <a:gd name="connsiteY12" fmla="*/ 1187705 h 3886899"/>
              <a:gd name="connsiteX13" fmla="*/ 156598 w 4312029"/>
              <a:gd name="connsiteY13" fmla="*/ 1217102 h 3886899"/>
              <a:gd name="connsiteX14" fmla="*/ 87925 w 4312029"/>
              <a:gd name="connsiteY14" fmla="*/ 1359660 h 3886899"/>
              <a:gd name="connsiteX15" fmla="*/ 94437 w 4312029"/>
              <a:gd name="connsiteY15" fmla="*/ 1341869 h 3886899"/>
              <a:gd name="connsiteX16" fmla="*/ 162138 w 4312029"/>
              <a:gd name="connsiteY16" fmla="*/ 1196849 h 3886899"/>
              <a:gd name="connsiteX17" fmla="*/ 224722 w 4312029"/>
              <a:gd name="connsiteY17" fmla="*/ 1084885 h 3886899"/>
              <a:gd name="connsiteX18" fmla="*/ 237704 w 4312029"/>
              <a:gd name="connsiteY18" fmla="*/ 1004214 h 3886899"/>
              <a:gd name="connsiteX19" fmla="*/ 996869 w 4312029"/>
              <a:gd name="connsiteY19" fmla="*/ 307167 h 3886899"/>
              <a:gd name="connsiteX20" fmla="*/ 1008310 w 4312029"/>
              <a:gd name="connsiteY20" fmla="*/ 301655 h 3886899"/>
              <a:gd name="connsiteX21" fmla="*/ 975741 w 4312029"/>
              <a:gd name="connsiteY21" fmla="*/ 250379 h 3886899"/>
              <a:gd name="connsiteX22" fmla="*/ 2118845 w 4312029"/>
              <a:gd name="connsiteY22" fmla="*/ 0 h 3886899"/>
              <a:gd name="connsiteX0" fmla="*/ 2106896 w 4312029"/>
              <a:gd name="connsiteY0" fmla="*/ 0 h 3941255"/>
              <a:gd name="connsiteX1" fmla="*/ 4304567 w 4312029"/>
              <a:gd name="connsiteY1" fmla="*/ 2026784 h 3941255"/>
              <a:gd name="connsiteX2" fmla="*/ 4312029 w 4312029"/>
              <a:gd name="connsiteY2" fmla="*/ 2174563 h 3941255"/>
              <a:gd name="connsiteX3" fmla="*/ 4275201 w 4312029"/>
              <a:gd name="connsiteY3" fmla="*/ 2074033 h 3941255"/>
              <a:gd name="connsiteX4" fmla="*/ 4105775 w 4312029"/>
              <a:gd name="connsiteY4" fmla="*/ 1793848 h 3941255"/>
              <a:gd name="connsiteX5" fmla="*/ 3751422 w 4312029"/>
              <a:gd name="connsiteY5" fmla="*/ 1478126 h 3941255"/>
              <a:gd name="connsiteX6" fmla="*/ 3721696 w 4312029"/>
              <a:gd name="connsiteY6" fmla="*/ 1463716 h 3941255"/>
              <a:gd name="connsiteX7" fmla="*/ 3723997 w 4312029"/>
              <a:gd name="connsiteY7" fmla="*/ 1470004 h 3941255"/>
              <a:gd name="connsiteX8" fmla="*/ 3809634 w 4312029"/>
              <a:gd name="connsiteY8" fmla="*/ 2036438 h 3941255"/>
              <a:gd name="connsiteX9" fmla="*/ 1904817 w 4312029"/>
              <a:gd name="connsiteY9" fmla="*/ 3941255 h 3941255"/>
              <a:gd name="connsiteX10" fmla="*/ 0 w 4312029"/>
              <a:gd name="connsiteY10" fmla="*/ 2036438 h 3941255"/>
              <a:gd name="connsiteX11" fmla="*/ 149690 w 4312029"/>
              <a:gd name="connsiteY11" fmla="*/ 1294998 h 3941255"/>
              <a:gd name="connsiteX12" fmla="*/ 175191 w 4312029"/>
              <a:gd name="connsiteY12" fmla="*/ 1242061 h 3941255"/>
              <a:gd name="connsiteX13" fmla="*/ 156598 w 4312029"/>
              <a:gd name="connsiteY13" fmla="*/ 1271458 h 3941255"/>
              <a:gd name="connsiteX14" fmla="*/ 87925 w 4312029"/>
              <a:gd name="connsiteY14" fmla="*/ 1414016 h 3941255"/>
              <a:gd name="connsiteX15" fmla="*/ 94437 w 4312029"/>
              <a:gd name="connsiteY15" fmla="*/ 1396225 h 3941255"/>
              <a:gd name="connsiteX16" fmla="*/ 162138 w 4312029"/>
              <a:gd name="connsiteY16" fmla="*/ 1251205 h 3941255"/>
              <a:gd name="connsiteX17" fmla="*/ 224722 w 4312029"/>
              <a:gd name="connsiteY17" fmla="*/ 1139241 h 3941255"/>
              <a:gd name="connsiteX18" fmla="*/ 237704 w 4312029"/>
              <a:gd name="connsiteY18" fmla="*/ 1058570 h 3941255"/>
              <a:gd name="connsiteX19" fmla="*/ 996869 w 4312029"/>
              <a:gd name="connsiteY19" fmla="*/ 361523 h 3941255"/>
              <a:gd name="connsiteX20" fmla="*/ 1008310 w 4312029"/>
              <a:gd name="connsiteY20" fmla="*/ 356011 h 3941255"/>
              <a:gd name="connsiteX21" fmla="*/ 975741 w 4312029"/>
              <a:gd name="connsiteY21" fmla="*/ 304735 h 3941255"/>
              <a:gd name="connsiteX22" fmla="*/ 2106896 w 4312029"/>
              <a:gd name="connsiteY22" fmla="*/ 0 h 394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12029" h="3941255">
                <a:moveTo>
                  <a:pt x="2106896" y="0"/>
                </a:moveTo>
                <a:cubicBezTo>
                  <a:pt x="3244463" y="0"/>
                  <a:pt x="4192055" y="918901"/>
                  <a:pt x="4304567" y="2026784"/>
                </a:cubicBezTo>
                <a:lnTo>
                  <a:pt x="4312029" y="2174563"/>
                </a:lnTo>
                <a:lnTo>
                  <a:pt x="4275201" y="2074033"/>
                </a:lnTo>
                <a:cubicBezTo>
                  <a:pt x="4233475" y="1979828"/>
                  <a:pt x="4176780" y="1884711"/>
                  <a:pt x="4105775" y="1793848"/>
                </a:cubicBezTo>
                <a:cubicBezTo>
                  <a:pt x="3999268" y="1657555"/>
                  <a:pt x="3875689" y="1550188"/>
                  <a:pt x="3751422" y="1478126"/>
                </a:cubicBezTo>
                <a:lnTo>
                  <a:pt x="3721696" y="1463716"/>
                </a:lnTo>
                <a:lnTo>
                  <a:pt x="3723997" y="1470004"/>
                </a:lnTo>
                <a:cubicBezTo>
                  <a:pt x="3779652" y="1648940"/>
                  <a:pt x="3809634" y="1839188"/>
                  <a:pt x="3809634" y="2036438"/>
                </a:cubicBezTo>
                <a:cubicBezTo>
                  <a:pt x="3809634" y="3088439"/>
                  <a:pt x="2956818" y="3941255"/>
                  <a:pt x="1904817" y="3941255"/>
                </a:cubicBezTo>
                <a:cubicBezTo>
                  <a:pt x="852816" y="3941255"/>
                  <a:pt x="0" y="3088439"/>
                  <a:pt x="0" y="2036438"/>
                </a:cubicBezTo>
                <a:cubicBezTo>
                  <a:pt x="0" y="1773438"/>
                  <a:pt x="53301" y="1522887"/>
                  <a:pt x="149690" y="1294998"/>
                </a:cubicBezTo>
                <a:lnTo>
                  <a:pt x="175191" y="1242061"/>
                </a:lnTo>
                <a:lnTo>
                  <a:pt x="156598" y="1271458"/>
                </a:lnTo>
                <a:lnTo>
                  <a:pt x="87925" y="1414016"/>
                </a:lnTo>
                <a:lnTo>
                  <a:pt x="94437" y="1396225"/>
                </a:lnTo>
                <a:cubicBezTo>
                  <a:pt x="115283" y="1346940"/>
                  <a:pt x="137876" y="1298574"/>
                  <a:pt x="162138" y="1251205"/>
                </a:cubicBezTo>
                <a:lnTo>
                  <a:pt x="224722" y="1139241"/>
                </a:lnTo>
                <a:lnTo>
                  <a:pt x="237704" y="1058570"/>
                </a:lnTo>
                <a:cubicBezTo>
                  <a:pt x="413646" y="734690"/>
                  <a:pt x="672989" y="537465"/>
                  <a:pt x="996869" y="361523"/>
                </a:cubicBezTo>
                <a:lnTo>
                  <a:pt x="1008310" y="356011"/>
                </a:lnTo>
                <a:cubicBezTo>
                  <a:pt x="1013954" y="352488"/>
                  <a:pt x="970097" y="308258"/>
                  <a:pt x="975741" y="304735"/>
                </a:cubicBezTo>
                <a:cubicBezTo>
                  <a:pt x="1297783" y="119556"/>
                  <a:pt x="1708748" y="0"/>
                  <a:pt x="2106896" y="0"/>
                </a:cubicBezTo>
                <a:close/>
              </a:path>
            </a:pathLst>
          </a:custGeom>
          <a:gradFill flip="none" rotWithShape="1">
            <a:gsLst>
              <a:gs pos="21000">
                <a:srgbClr val="EE65A6"/>
              </a:gs>
              <a:gs pos="54000">
                <a:srgbClr val="BB3B92"/>
              </a:gs>
              <a:gs pos="89000">
                <a:srgbClr val="951A7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520700" dist="292100" dir="3300000" sx="104000" sy="104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210" tIns="28605" rIns="57210" bIns="286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6044"/>
            <a:endParaRPr lang="en-US" sz="876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xmlns="" id="{282D9C2F-C5C1-BA4C-AFD5-B8B354F699BD}"/>
              </a:ext>
            </a:extLst>
          </p:cNvPr>
          <p:cNvGrpSpPr/>
          <p:nvPr/>
        </p:nvGrpSpPr>
        <p:grpSpPr>
          <a:xfrm>
            <a:off x="4660608" y="2264473"/>
            <a:ext cx="1636633" cy="1636633"/>
            <a:chOff x="4127542" y="1292470"/>
            <a:chExt cx="2991382" cy="299138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8EA8CD93-08C4-214E-A9CD-50F2CCF7F4F3}"/>
                </a:ext>
              </a:extLst>
            </p:cNvPr>
            <p:cNvSpPr/>
            <p:nvPr/>
          </p:nvSpPr>
          <p:spPr>
            <a:xfrm>
              <a:off x="4127542" y="1292470"/>
              <a:ext cx="2991382" cy="29913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69900" dist="165100" dir="36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210" tIns="28605" rIns="57210" bIns="286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6044"/>
              <a:endParaRPr lang="en-US" sz="8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BA134A0B-8FDF-D64A-B1B7-3CF7608EFA0D}"/>
                </a:ext>
              </a:extLst>
            </p:cNvPr>
            <p:cNvSpPr/>
            <p:nvPr/>
          </p:nvSpPr>
          <p:spPr>
            <a:xfrm>
              <a:off x="4155142" y="1317128"/>
              <a:ext cx="2931554" cy="2931554"/>
            </a:xfrm>
            <a:prstGeom prst="ellipse">
              <a:avLst/>
            </a:prstGeom>
            <a:gradFill flip="none" rotWithShape="1">
              <a:gsLst>
                <a:gs pos="0">
                  <a:srgbClr val="FCF9FB"/>
                </a:gs>
                <a:gs pos="100000">
                  <a:schemeClr val="bg1">
                    <a:lumMod val="65000"/>
                    <a:alpha val="71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210" tIns="28605" rIns="57210" bIns="286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6044"/>
              <a:endParaRPr lang="en-US" sz="87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14A72A7-9DDC-6043-85BB-343EA139B89F}"/>
              </a:ext>
            </a:extLst>
          </p:cNvPr>
          <p:cNvSpPr/>
          <p:nvPr/>
        </p:nvSpPr>
        <p:spPr>
          <a:xfrm>
            <a:off x="4872022" y="2411068"/>
            <a:ext cx="1311365" cy="519883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3003" dirty="0" smtClean="0">
                <a:ln w="0"/>
                <a:solidFill>
                  <a:srgbClr val="951A7F"/>
                </a:solidFill>
                <a:latin typeface="Broadway" panose="04040905080B02020502" pitchFamily="82" charset="0"/>
              </a:rPr>
              <a:t>Create</a:t>
            </a:r>
            <a:endParaRPr lang="en-US" sz="3003" dirty="0">
              <a:ln w="0"/>
              <a:solidFill>
                <a:srgbClr val="951A7F"/>
              </a:solidFill>
              <a:latin typeface="Broadway" panose="04040905080B02020502" pitchFamily="8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4DD24DF1-177D-0944-8A7B-FE6372A542C4}"/>
              </a:ext>
            </a:extLst>
          </p:cNvPr>
          <p:cNvSpPr/>
          <p:nvPr/>
        </p:nvSpPr>
        <p:spPr>
          <a:xfrm>
            <a:off x="4556936" y="2959696"/>
            <a:ext cx="1927075" cy="704099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1400" dirty="0" smtClean="0"/>
              <a:t>Create synonym command for creating synonym</a:t>
            </a:r>
          </a:p>
        </p:txBody>
      </p:sp>
      <p:sp>
        <p:nvSpPr>
          <p:cNvPr id="18" name="Freeform: Shape 48">
            <a:extLst>
              <a:ext uri="{FF2B5EF4-FFF2-40B4-BE49-F238E27FC236}">
                <a16:creationId xmlns:a16="http://schemas.microsoft.com/office/drawing/2014/main" xmlns="" id="{B5B0D7C0-5577-B844-B796-B84F17755AE9}"/>
              </a:ext>
            </a:extLst>
          </p:cNvPr>
          <p:cNvSpPr/>
          <p:nvPr/>
        </p:nvSpPr>
        <p:spPr>
          <a:xfrm rot="14813093">
            <a:off x="2438374" y="3680748"/>
            <a:ext cx="2316648" cy="2156326"/>
          </a:xfrm>
          <a:custGeom>
            <a:avLst/>
            <a:gdLst>
              <a:gd name="connsiteX0" fmla="*/ 2118845 w 4312029"/>
              <a:gd name="connsiteY0" fmla="*/ 0 h 3886899"/>
              <a:gd name="connsiteX1" fmla="*/ 4304567 w 4312029"/>
              <a:gd name="connsiteY1" fmla="*/ 1972428 h 3886899"/>
              <a:gd name="connsiteX2" fmla="*/ 4312029 w 4312029"/>
              <a:gd name="connsiteY2" fmla="*/ 2120207 h 3886899"/>
              <a:gd name="connsiteX3" fmla="*/ 4275201 w 4312029"/>
              <a:gd name="connsiteY3" fmla="*/ 2019677 h 3886899"/>
              <a:gd name="connsiteX4" fmla="*/ 4105775 w 4312029"/>
              <a:gd name="connsiteY4" fmla="*/ 1739492 h 3886899"/>
              <a:gd name="connsiteX5" fmla="*/ 3751422 w 4312029"/>
              <a:gd name="connsiteY5" fmla="*/ 1423770 h 3886899"/>
              <a:gd name="connsiteX6" fmla="*/ 3721696 w 4312029"/>
              <a:gd name="connsiteY6" fmla="*/ 1409360 h 3886899"/>
              <a:gd name="connsiteX7" fmla="*/ 3723997 w 4312029"/>
              <a:gd name="connsiteY7" fmla="*/ 1415648 h 3886899"/>
              <a:gd name="connsiteX8" fmla="*/ 3809634 w 4312029"/>
              <a:gd name="connsiteY8" fmla="*/ 1982082 h 3886899"/>
              <a:gd name="connsiteX9" fmla="*/ 1904817 w 4312029"/>
              <a:gd name="connsiteY9" fmla="*/ 3886899 h 3886899"/>
              <a:gd name="connsiteX10" fmla="*/ 0 w 4312029"/>
              <a:gd name="connsiteY10" fmla="*/ 1982082 h 3886899"/>
              <a:gd name="connsiteX11" fmla="*/ 149690 w 4312029"/>
              <a:gd name="connsiteY11" fmla="*/ 1240642 h 3886899"/>
              <a:gd name="connsiteX12" fmla="*/ 175191 w 4312029"/>
              <a:gd name="connsiteY12" fmla="*/ 1187705 h 3886899"/>
              <a:gd name="connsiteX13" fmla="*/ 156598 w 4312029"/>
              <a:gd name="connsiteY13" fmla="*/ 1217102 h 3886899"/>
              <a:gd name="connsiteX14" fmla="*/ 87925 w 4312029"/>
              <a:gd name="connsiteY14" fmla="*/ 1359660 h 3886899"/>
              <a:gd name="connsiteX15" fmla="*/ 94437 w 4312029"/>
              <a:gd name="connsiteY15" fmla="*/ 1341869 h 3886899"/>
              <a:gd name="connsiteX16" fmla="*/ 162138 w 4312029"/>
              <a:gd name="connsiteY16" fmla="*/ 1196849 h 3886899"/>
              <a:gd name="connsiteX17" fmla="*/ 224722 w 4312029"/>
              <a:gd name="connsiteY17" fmla="*/ 1084885 h 3886899"/>
              <a:gd name="connsiteX18" fmla="*/ 229901 w 4312029"/>
              <a:gd name="connsiteY18" fmla="*/ 1074134 h 3886899"/>
              <a:gd name="connsiteX19" fmla="*/ 996869 w 4312029"/>
              <a:gd name="connsiteY19" fmla="*/ 307167 h 3886899"/>
              <a:gd name="connsiteX20" fmla="*/ 1008310 w 4312029"/>
              <a:gd name="connsiteY20" fmla="*/ 301655 h 3886899"/>
              <a:gd name="connsiteX21" fmla="*/ 1025242 w 4312029"/>
              <a:gd name="connsiteY21" fmla="*/ 291086 h 3886899"/>
              <a:gd name="connsiteX22" fmla="*/ 2118845 w 4312029"/>
              <a:gd name="connsiteY22" fmla="*/ 0 h 3886899"/>
              <a:gd name="connsiteX0" fmla="*/ 2118845 w 4312029"/>
              <a:gd name="connsiteY0" fmla="*/ 0 h 3886899"/>
              <a:gd name="connsiteX1" fmla="*/ 4304567 w 4312029"/>
              <a:gd name="connsiteY1" fmla="*/ 1972428 h 3886899"/>
              <a:gd name="connsiteX2" fmla="*/ 4312029 w 4312029"/>
              <a:gd name="connsiteY2" fmla="*/ 2120207 h 3886899"/>
              <a:gd name="connsiteX3" fmla="*/ 4275201 w 4312029"/>
              <a:gd name="connsiteY3" fmla="*/ 2019677 h 3886899"/>
              <a:gd name="connsiteX4" fmla="*/ 4105775 w 4312029"/>
              <a:gd name="connsiteY4" fmla="*/ 1739492 h 3886899"/>
              <a:gd name="connsiteX5" fmla="*/ 3751422 w 4312029"/>
              <a:gd name="connsiteY5" fmla="*/ 1423770 h 3886899"/>
              <a:gd name="connsiteX6" fmla="*/ 3721696 w 4312029"/>
              <a:gd name="connsiteY6" fmla="*/ 1409360 h 3886899"/>
              <a:gd name="connsiteX7" fmla="*/ 3723997 w 4312029"/>
              <a:gd name="connsiteY7" fmla="*/ 1415648 h 3886899"/>
              <a:gd name="connsiteX8" fmla="*/ 3809634 w 4312029"/>
              <a:gd name="connsiteY8" fmla="*/ 1982082 h 3886899"/>
              <a:gd name="connsiteX9" fmla="*/ 1904817 w 4312029"/>
              <a:gd name="connsiteY9" fmla="*/ 3886899 h 3886899"/>
              <a:gd name="connsiteX10" fmla="*/ 0 w 4312029"/>
              <a:gd name="connsiteY10" fmla="*/ 1982082 h 3886899"/>
              <a:gd name="connsiteX11" fmla="*/ 149690 w 4312029"/>
              <a:gd name="connsiteY11" fmla="*/ 1240642 h 3886899"/>
              <a:gd name="connsiteX12" fmla="*/ 175191 w 4312029"/>
              <a:gd name="connsiteY12" fmla="*/ 1187705 h 3886899"/>
              <a:gd name="connsiteX13" fmla="*/ 156598 w 4312029"/>
              <a:gd name="connsiteY13" fmla="*/ 1217102 h 3886899"/>
              <a:gd name="connsiteX14" fmla="*/ 87925 w 4312029"/>
              <a:gd name="connsiteY14" fmla="*/ 1359660 h 3886899"/>
              <a:gd name="connsiteX15" fmla="*/ 94437 w 4312029"/>
              <a:gd name="connsiteY15" fmla="*/ 1341869 h 3886899"/>
              <a:gd name="connsiteX16" fmla="*/ 162138 w 4312029"/>
              <a:gd name="connsiteY16" fmla="*/ 1196849 h 3886899"/>
              <a:gd name="connsiteX17" fmla="*/ 224722 w 4312029"/>
              <a:gd name="connsiteY17" fmla="*/ 1084885 h 3886899"/>
              <a:gd name="connsiteX18" fmla="*/ 229901 w 4312029"/>
              <a:gd name="connsiteY18" fmla="*/ 1074134 h 3886899"/>
              <a:gd name="connsiteX19" fmla="*/ 996869 w 4312029"/>
              <a:gd name="connsiteY19" fmla="*/ 307167 h 3886899"/>
              <a:gd name="connsiteX20" fmla="*/ 1008310 w 4312029"/>
              <a:gd name="connsiteY20" fmla="*/ 301655 h 3886899"/>
              <a:gd name="connsiteX21" fmla="*/ 975741 w 4312029"/>
              <a:gd name="connsiteY21" fmla="*/ 250379 h 3886899"/>
              <a:gd name="connsiteX22" fmla="*/ 2118845 w 4312029"/>
              <a:gd name="connsiteY22" fmla="*/ 0 h 3886899"/>
              <a:gd name="connsiteX0" fmla="*/ 2118845 w 4312029"/>
              <a:gd name="connsiteY0" fmla="*/ 0 h 3886899"/>
              <a:gd name="connsiteX1" fmla="*/ 4304567 w 4312029"/>
              <a:gd name="connsiteY1" fmla="*/ 1972428 h 3886899"/>
              <a:gd name="connsiteX2" fmla="*/ 4312029 w 4312029"/>
              <a:gd name="connsiteY2" fmla="*/ 2120207 h 3886899"/>
              <a:gd name="connsiteX3" fmla="*/ 4275201 w 4312029"/>
              <a:gd name="connsiteY3" fmla="*/ 2019677 h 3886899"/>
              <a:gd name="connsiteX4" fmla="*/ 4105775 w 4312029"/>
              <a:gd name="connsiteY4" fmla="*/ 1739492 h 3886899"/>
              <a:gd name="connsiteX5" fmla="*/ 3751422 w 4312029"/>
              <a:gd name="connsiteY5" fmla="*/ 1423770 h 3886899"/>
              <a:gd name="connsiteX6" fmla="*/ 3721696 w 4312029"/>
              <a:gd name="connsiteY6" fmla="*/ 1409360 h 3886899"/>
              <a:gd name="connsiteX7" fmla="*/ 3723997 w 4312029"/>
              <a:gd name="connsiteY7" fmla="*/ 1415648 h 3886899"/>
              <a:gd name="connsiteX8" fmla="*/ 3809634 w 4312029"/>
              <a:gd name="connsiteY8" fmla="*/ 1982082 h 3886899"/>
              <a:gd name="connsiteX9" fmla="*/ 1904817 w 4312029"/>
              <a:gd name="connsiteY9" fmla="*/ 3886899 h 3886899"/>
              <a:gd name="connsiteX10" fmla="*/ 0 w 4312029"/>
              <a:gd name="connsiteY10" fmla="*/ 1982082 h 3886899"/>
              <a:gd name="connsiteX11" fmla="*/ 149690 w 4312029"/>
              <a:gd name="connsiteY11" fmla="*/ 1240642 h 3886899"/>
              <a:gd name="connsiteX12" fmla="*/ 175191 w 4312029"/>
              <a:gd name="connsiteY12" fmla="*/ 1187705 h 3886899"/>
              <a:gd name="connsiteX13" fmla="*/ 156598 w 4312029"/>
              <a:gd name="connsiteY13" fmla="*/ 1217102 h 3886899"/>
              <a:gd name="connsiteX14" fmla="*/ 87925 w 4312029"/>
              <a:gd name="connsiteY14" fmla="*/ 1359660 h 3886899"/>
              <a:gd name="connsiteX15" fmla="*/ 94437 w 4312029"/>
              <a:gd name="connsiteY15" fmla="*/ 1341869 h 3886899"/>
              <a:gd name="connsiteX16" fmla="*/ 162138 w 4312029"/>
              <a:gd name="connsiteY16" fmla="*/ 1196849 h 3886899"/>
              <a:gd name="connsiteX17" fmla="*/ 224722 w 4312029"/>
              <a:gd name="connsiteY17" fmla="*/ 1084885 h 3886899"/>
              <a:gd name="connsiteX18" fmla="*/ 237704 w 4312029"/>
              <a:gd name="connsiteY18" fmla="*/ 1004214 h 3886899"/>
              <a:gd name="connsiteX19" fmla="*/ 996869 w 4312029"/>
              <a:gd name="connsiteY19" fmla="*/ 307167 h 3886899"/>
              <a:gd name="connsiteX20" fmla="*/ 1008310 w 4312029"/>
              <a:gd name="connsiteY20" fmla="*/ 301655 h 3886899"/>
              <a:gd name="connsiteX21" fmla="*/ 975741 w 4312029"/>
              <a:gd name="connsiteY21" fmla="*/ 250379 h 3886899"/>
              <a:gd name="connsiteX22" fmla="*/ 2118845 w 4312029"/>
              <a:gd name="connsiteY22" fmla="*/ 0 h 3886899"/>
              <a:gd name="connsiteX0" fmla="*/ 2106896 w 4312029"/>
              <a:gd name="connsiteY0" fmla="*/ 0 h 3941255"/>
              <a:gd name="connsiteX1" fmla="*/ 4304567 w 4312029"/>
              <a:gd name="connsiteY1" fmla="*/ 2026784 h 3941255"/>
              <a:gd name="connsiteX2" fmla="*/ 4312029 w 4312029"/>
              <a:gd name="connsiteY2" fmla="*/ 2174563 h 3941255"/>
              <a:gd name="connsiteX3" fmla="*/ 4275201 w 4312029"/>
              <a:gd name="connsiteY3" fmla="*/ 2074033 h 3941255"/>
              <a:gd name="connsiteX4" fmla="*/ 4105775 w 4312029"/>
              <a:gd name="connsiteY4" fmla="*/ 1793848 h 3941255"/>
              <a:gd name="connsiteX5" fmla="*/ 3751422 w 4312029"/>
              <a:gd name="connsiteY5" fmla="*/ 1478126 h 3941255"/>
              <a:gd name="connsiteX6" fmla="*/ 3721696 w 4312029"/>
              <a:gd name="connsiteY6" fmla="*/ 1463716 h 3941255"/>
              <a:gd name="connsiteX7" fmla="*/ 3723997 w 4312029"/>
              <a:gd name="connsiteY7" fmla="*/ 1470004 h 3941255"/>
              <a:gd name="connsiteX8" fmla="*/ 3809634 w 4312029"/>
              <a:gd name="connsiteY8" fmla="*/ 2036438 h 3941255"/>
              <a:gd name="connsiteX9" fmla="*/ 1904817 w 4312029"/>
              <a:gd name="connsiteY9" fmla="*/ 3941255 h 3941255"/>
              <a:gd name="connsiteX10" fmla="*/ 0 w 4312029"/>
              <a:gd name="connsiteY10" fmla="*/ 2036438 h 3941255"/>
              <a:gd name="connsiteX11" fmla="*/ 149690 w 4312029"/>
              <a:gd name="connsiteY11" fmla="*/ 1294998 h 3941255"/>
              <a:gd name="connsiteX12" fmla="*/ 175191 w 4312029"/>
              <a:gd name="connsiteY12" fmla="*/ 1242061 h 3941255"/>
              <a:gd name="connsiteX13" fmla="*/ 156598 w 4312029"/>
              <a:gd name="connsiteY13" fmla="*/ 1271458 h 3941255"/>
              <a:gd name="connsiteX14" fmla="*/ 87925 w 4312029"/>
              <a:gd name="connsiteY14" fmla="*/ 1414016 h 3941255"/>
              <a:gd name="connsiteX15" fmla="*/ 94437 w 4312029"/>
              <a:gd name="connsiteY15" fmla="*/ 1396225 h 3941255"/>
              <a:gd name="connsiteX16" fmla="*/ 162138 w 4312029"/>
              <a:gd name="connsiteY16" fmla="*/ 1251205 h 3941255"/>
              <a:gd name="connsiteX17" fmla="*/ 224722 w 4312029"/>
              <a:gd name="connsiteY17" fmla="*/ 1139241 h 3941255"/>
              <a:gd name="connsiteX18" fmla="*/ 237704 w 4312029"/>
              <a:gd name="connsiteY18" fmla="*/ 1058570 h 3941255"/>
              <a:gd name="connsiteX19" fmla="*/ 996869 w 4312029"/>
              <a:gd name="connsiteY19" fmla="*/ 361523 h 3941255"/>
              <a:gd name="connsiteX20" fmla="*/ 1008310 w 4312029"/>
              <a:gd name="connsiteY20" fmla="*/ 356011 h 3941255"/>
              <a:gd name="connsiteX21" fmla="*/ 975741 w 4312029"/>
              <a:gd name="connsiteY21" fmla="*/ 304735 h 3941255"/>
              <a:gd name="connsiteX22" fmla="*/ 2106896 w 4312029"/>
              <a:gd name="connsiteY22" fmla="*/ 0 h 394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12029" h="3941255">
                <a:moveTo>
                  <a:pt x="2106896" y="0"/>
                </a:moveTo>
                <a:cubicBezTo>
                  <a:pt x="3244463" y="0"/>
                  <a:pt x="4192055" y="918901"/>
                  <a:pt x="4304567" y="2026784"/>
                </a:cubicBezTo>
                <a:lnTo>
                  <a:pt x="4312029" y="2174563"/>
                </a:lnTo>
                <a:lnTo>
                  <a:pt x="4275201" y="2074033"/>
                </a:lnTo>
                <a:cubicBezTo>
                  <a:pt x="4233475" y="1979828"/>
                  <a:pt x="4176780" y="1884711"/>
                  <a:pt x="4105775" y="1793848"/>
                </a:cubicBezTo>
                <a:cubicBezTo>
                  <a:pt x="3999268" y="1657555"/>
                  <a:pt x="3875689" y="1550188"/>
                  <a:pt x="3751422" y="1478126"/>
                </a:cubicBezTo>
                <a:lnTo>
                  <a:pt x="3721696" y="1463716"/>
                </a:lnTo>
                <a:lnTo>
                  <a:pt x="3723997" y="1470004"/>
                </a:lnTo>
                <a:cubicBezTo>
                  <a:pt x="3779652" y="1648940"/>
                  <a:pt x="3809634" y="1839188"/>
                  <a:pt x="3809634" y="2036438"/>
                </a:cubicBezTo>
                <a:cubicBezTo>
                  <a:pt x="3809634" y="3088439"/>
                  <a:pt x="2956818" y="3941255"/>
                  <a:pt x="1904817" y="3941255"/>
                </a:cubicBezTo>
                <a:cubicBezTo>
                  <a:pt x="852816" y="3941255"/>
                  <a:pt x="0" y="3088439"/>
                  <a:pt x="0" y="2036438"/>
                </a:cubicBezTo>
                <a:cubicBezTo>
                  <a:pt x="0" y="1773438"/>
                  <a:pt x="53301" y="1522887"/>
                  <a:pt x="149690" y="1294998"/>
                </a:cubicBezTo>
                <a:lnTo>
                  <a:pt x="175191" y="1242061"/>
                </a:lnTo>
                <a:lnTo>
                  <a:pt x="156598" y="1271458"/>
                </a:lnTo>
                <a:lnTo>
                  <a:pt x="87925" y="1414016"/>
                </a:lnTo>
                <a:lnTo>
                  <a:pt x="94437" y="1396225"/>
                </a:lnTo>
                <a:cubicBezTo>
                  <a:pt x="115283" y="1346940"/>
                  <a:pt x="137876" y="1298574"/>
                  <a:pt x="162138" y="1251205"/>
                </a:cubicBezTo>
                <a:lnTo>
                  <a:pt x="224722" y="1139241"/>
                </a:lnTo>
                <a:lnTo>
                  <a:pt x="237704" y="1058570"/>
                </a:lnTo>
                <a:cubicBezTo>
                  <a:pt x="413646" y="734690"/>
                  <a:pt x="672989" y="537465"/>
                  <a:pt x="996869" y="361523"/>
                </a:cubicBezTo>
                <a:lnTo>
                  <a:pt x="1008310" y="356011"/>
                </a:lnTo>
                <a:cubicBezTo>
                  <a:pt x="1013954" y="352488"/>
                  <a:pt x="970097" y="308258"/>
                  <a:pt x="975741" y="304735"/>
                </a:cubicBezTo>
                <a:cubicBezTo>
                  <a:pt x="1297783" y="119556"/>
                  <a:pt x="1708748" y="0"/>
                  <a:pt x="2106896" y="0"/>
                </a:cubicBezTo>
                <a:close/>
              </a:path>
            </a:pathLst>
          </a:custGeom>
          <a:gradFill flip="none" rotWithShape="1">
            <a:gsLst>
              <a:gs pos="22000">
                <a:srgbClr val="99CE9A"/>
              </a:gs>
              <a:gs pos="51000">
                <a:srgbClr val="579D9B"/>
              </a:gs>
              <a:gs pos="76000">
                <a:srgbClr val="0286C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20700" dist="292100" dir="3300000" sx="104000" sy="104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210" tIns="28605" rIns="57210" bIns="286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6044"/>
            <a:endParaRPr lang="en-US" sz="876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8">
            <a:extLst>
              <a:ext uri="{FF2B5EF4-FFF2-40B4-BE49-F238E27FC236}">
                <a16:creationId xmlns:a16="http://schemas.microsoft.com/office/drawing/2014/main" xmlns="" id="{6112FD2F-323B-3A4D-AE7A-A7AF7735E4A0}"/>
              </a:ext>
            </a:extLst>
          </p:cNvPr>
          <p:cNvGrpSpPr/>
          <p:nvPr/>
        </p:nvGrpSpPr>
        <p:grpSpPr>
          <a:xfrm>
            <a:off x="2857646" y="4072960"/>
            <a:ext cx="1636633" cy="1636633"/>
            <a:chOff x="4127542" y="1292470"/>
            <a:chExt cx="2991382" cy="299138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90D7036A-F25B-CE4E-914F-4C7E579BF151}"/>
                </a:ext>
              </a:extLst>
            </p:cNvPr>
            <p:cNvSpPr/>
            <p:nvPr/>
          </p:nvSpPr>
          <p:spPr>
            <a:xfrm>
              <a:off x="4127542" y="1292470"/>
              <a:ext cx="2991382" cy="29913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69900" dist="165100" dir="36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210" tIns="28605" rIns="57210" bIns="286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6044"/>
              <a:endParaRPr lang="en-US" sz="8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B8CF2CC2-FED4-8A4F-B61B-71492014A59F}"/>
                </a:ext>
              </a:extLst>
            </p:cNvPr>
            <p:cNvSpPr/>
            <p:nvPr/>
          </p:nvSpPr>
          <p:spPr>
            <a:xfrm>
              <a:off x="4155142" y="1317128"/>
              <a:ext cx="2931554" cy="2931554"/>
            </a:xfrm>
            <a:prstGeom prst="ellipse">
              <a:avLst/>
            </a:prstGeom>
            <a:gradFill flip="none" rotWithShape="1">
              <a:gsLst>
                <a:gs pos="0">
                  <a:srgbClr val="FCF9FB"/>
                </a:gs>
                <a:gs pos="100000">
                  <a:schemeClr val="bg1">
                    <a:lumMod val="65000"/>
                    <a:alpha val="71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210" tIns="28605" rIns="57210" bIns="286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6044"/>
              <a:endParaRPr lang="en-US" sz="87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5841FBC-E217-9E45-9770-A00EF315D6DE}"/>
              </a:ext>
            </a:extLst>
          </p:cNvPr>
          <p:cNvSpPr/>
          <p:nvPr/>
        </p:nvSpPr>
        <p:spPr>
          <a:xfrm>
            <a:off x="3110740" y="4198178"/>
            <a:ext cx="1117875" cy="519883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3003" dirty="0" smtClean="0">
                <a:ln w="0"/>
                <a:solidFill>
                  <a:srgbClr val="0286C2"/>
                </a:solidFill>
                <a:latin typeface="Broadway" panose="04040905080B02020502" pitchFamily="82" charset="0"/>
              </a:rPr>
              <a:t>Delete</a:t>
            </a:r>
            <a:endParaRPr lang="en-US" sz="3003" dirty="0">
              <a:ln w="0"/>
              <a:solidFill>
                <a:srgbClr val="0286C2"/>
              </a:solidFill>
              <a:latin typeface="Broadway" panose="04040905080B02020502" pitchFamily="8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BDA03F5-0F8F-8947-A6C0-BFC85582F460}"/>
              </a:ext>
            </a:extLst>
          </p:cNvPr>
          <p:cNvSpPr/>
          <p:nvPr/>
        </p:nvSpPr>
        <p:spPr>
          <a:xfrm>
            <a:off x="2857579" y="4805743"/>
            <a:ext cx="1719276" cy="550211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1600" dirty="0" smtClean="0">
                <a:ln w="0"/>
              </a:rPr>
              <a:t>Drop command is used</a:t>
            </a:r>
            <a:endParaRPr lang="en-US" sz="1502" dirty="0">
              <a:ln w="0"/>
            </a:endParaRPr>
          </a:p>
        </p:txBody>
      </p:sp>
      <p:sp>
        <p:nvSpPr>
          <p:cNvPr id="26" name="Freeform: Shape 56">
            <a:extLst>
              <a:ext uri="{FF2B5EF4-FFF2-40B4-BE49-F238E27FC236}">
                <a16:creationId xmlns:a16="http://schemas.microsoft.com/office/drawing/2014/main" xmlns="" id="{00547D8C-E757-6249-BC1D-E226D2A04D43}"/>
              </a:ext>
            </a:extLst>
          </p:cNvPr>
          <p:cNvSpPr/>
          <p:nvPr/>
        </p:nvSpPr>
        <p:spPr>
          <a:xfrm>
            <a:off x="756199" y="2057842"/>
            <a:ext cx="2316648" cy="2156326"/>
          </a:xfrm>
          <a:custGeom>
            <a:avLst/>
            <a:gdLst>
              <a:gd name="connsiteX0" fmla="*/ 2118845 w 4312029"/>
              <a:gd name="connsiteY0" fmla="*/ 0 h 3886899"/>
              <a:gd name="connsiteX1" fmla="*/ 4304567 w 4312029"/>
              <a:gd name="connsiteY1" fmla="*/ 1972428 h 3886899"/>
              <a:gd name="connsiteX2" fmla="*/ 4312029 w 4312029"/>
              <a:gd name="connsiteY2" fmla="*/ 2120207 h 3886899"/>
              <a:gd name="connsiteX3" fmla="*/ 4275201 w 4312029"/>
              <a:gd name="connsiteY3" fmla="*/ 2019677 h 3886899"/>
              <a:gd name="connsiteX4" fmla="*/ 4105775 w 4312029"/>
              <a:gd name="connsiteY4" fmla="*/ 1739492 h 3886899"/>
              <a:gd name="connsiteX5" fmla="*/ 3751422 w 4312029"/>
              <a:gd name="connsiteY5" fmla="*/ 1423770 h 3886899"/>
              <a:gd name="connsiteX6" fmla="*/ 3721696 w 4312029"/>
              <a:gd name="connsiteY6" fmla="*/ 1409360 h 3886899"/>
              <a:gd name="connsiteX7" fmla="*/ 3723997 w 4312029"/>
              <a:gd name="connsiteY7" fmla="*/ 1415648 h 3886899"/>
              <a:gd name="connsiteX8" fmla="*/ 3809634 w 4312029"/>
              <a:gd name="connsiteY8" fmla="*/ 1982082 h 3886899"/>
              <a:gd name="connsiteX9" fmla="*/ 1904817 w 4312029"/>
              <a:gd name="connsiteY9" fmla="*/ 3886899 h 3886899"/>
              <a:gd name="connsiteX10" fmla="*/ 0 w 4312029"/>
              <a:gd name="connsiteY10" fmla="*/ 1982082 h 3886899"/>
              <a:gd name="connsiteX11" fmla="*/ 149690 w 4312029"/>
              <a:gd name="connsiteY11" fmla="*/ 1240642 h 3886899"/>
              <a:gd name="connsiteX12" fmla="*/ 175191 w 4312029"/>
              <a:gd name="connsiteY12" fmla="*/ 1187705 h 3886899"/>
              <a:gd name="connsiteX13" fmla="*/ 156598 w 4312029"/>
              <a:gd name="connsiteY13" fmla="*/ 1217102 h 3886899"/>
              <a:gd name="connsiteX14" fmla="*/ 87925 w 4312029"/>
              <a:gd name="connsiteY14" fmla="*/ 1359660 h 3886899"/>
              <a:gd name="connsiteX15" fmla="*/ 94437 w 4312029"/>
              <a:gd name="connsiteY15" fmla="*/ 1341869 h 3886899"/>
              <a:gd name="connsiteX16" fmla="*/ 162138 w 4312029"/>
              <a:gd name="connsiteY16" fmla="*/ 1196849 h 3886899"/>
              <a:gd name="connsiteX17" fmla="*/ 224722 w 4312029"/>
              <a:gd name="connsiteY17" fmla="*/ 1084885 h 3886899"/>
              <a:gd name="connsiteX18" fmla="*/ 229901 w 4312029"/>
              <a:gd name="connsiteY18" fmla="*/ 1074134 h 3886899"/>
              <a:gd name="connsiteX19" fmla="*/ 996869 w 4312029"/>
              <a:gd name="connsiteY19" fmla="*/ 307167 h 3886899"/>
              <a:gd name="connsiteX20" fmla="*/ 1008310 w 4312029"/>
              <a:gd name="connsiteY20" fmla="*/ 301655 h 3886899"/>
              <a:gd name="connsiteX21" fmla="*/ 1025242 w 4312029"/>
              <a:gd name="connsiteY21" fmla="*/ 291086 h 3886899"/>
              <a:gd name="connsiteX22" fmla="*/ 2118845 w 4312029"/>
              <a:gd name="connsiteY22" fmla="*/ 0 h 3886899"/>
              <a:gd name="connsiteX0" fmla="*/ 2118845 w 4312029"/>
              <a:gd name="connsiteY0" fmla="*/ 0 h 3886899"/>
              <a:gd name="connsiteX1" fmla="*/ 4304567 w 4312029"/>
              <a:gd name="connsiteY1" fmla="*/ 1972428 h 3886899"/>
              <a:gd name="connsiteX2" fmla="*/ 4312029 w 4312029"/>
              <a:gd name="connsiteY2" fmla="*/ 2120207 h 3886899"/>
              <a:gd name="connsiteX3" fmla="*/ 4275201 w 4312029"/>
              <a:gd name="connsiteY3" fmla="*/ 2019677 h 3886899"/>
              <a:gd name="connsiteX4" fmla="*/ 4105775 w 4312029"/>
              <a:gd name="connsiteY4" fmla="*/ 1739492 h 3886899"/>
              <a:gd name="connsiteX5" fmla="*/ 3751422 w 4312029"/>
              <a:gd name="connsiteY5" fmla="*/ 1423770 h 3886899"/>
              <a:gd name="connsiteX6" fmla="*/ 3721696 w 4312029"/>
              <a:gd name="connsiteY6" fmla="*/ 1409360 h 3886899"/>
              <a:gd name="connsiteX7" fmla="*/ 3723997 w 4312029"/>
              <a:gd name="connsiteY7" fmla="*/ 1415648 h 3886899"/>
              <a:gd name="connsiteX8" fmla="*/ 3809634 w 4312029"/>
              <a:gd name="connsiteY8" fmla="*/ 1982082 h 3886899"/>
              <a:gd name="connsiteX9" fmla="*/ 1904817 w 4312029"/>
              <a:gd name="connsiteY9" fmla="*/ 3886899 h 3886899"/>
              <a:gd name="connsiteX10" fmla="*/ 0 w 4312029"/>
              <a:gd name="connsiteY10" fmla="*/ 1982082 h 3886899"/>
              <a:gd name="connsiteX11" fmla="*/ 149690 w 4312029"/>
              <a:gd name="connsiteY11" fmla="*/ 1240642 h 3886899"/>
              <a:gd name="connsiteX12" fmla="*/ 175191 w 4312029"/>
              <a:gd name="connsiteY12" fmla="*/ 1187705 h 3886899"/>
              <a:gd name="connsiteX13" fmla="*/ 156598 w 4312029"/>
              <a:gd name="connsiteY13" fmla="*/ 1217102 h 3886899"/>
              <a:gd name="connsiteX14" fmla="*/ 87925 w 4312029"/>
              <a:gd name="connsiteY14" fmla="*/ 1359660 h 3886899"/>
              <a:gd name="connsiteX15" fmla="*/ 94437 w 4312029"/>
              <a:gd name="connsiteY15" fmla="*/ 1341869 h 3886899"/>
              <a:gd name="connsiteX16" fmla="*/ 162138 w 4312029"/>
              <a:gd name="connsiteY16" fmla="*/ 1196849 h 3886899"/>
              <a:gd name="connsiteX17" fmla="*/ 224722 w 4312029"/>
              <a:gd name="connsiteY17" fmla="*/ 1084885 h 3886899"/>
              <a:gd name="connsiteX18" fmla="*/ 229901 w 4312029"/>
              <a:gd name="connsiteY18" fmla="*/ 1074134 h 3886899"/>
              <a:gd name="connsiteX19" fmla="*/ 996869 w 4312029"/>
              <a:gd name="connsiteY19" fmla="*/ 307167 h 3886899"/>
              <a:gd name="connsiteX20" fmla="*/ 1008310 w 4312029"/>
              <a:gd name="connsiteY20" fmla="*/ 301655 h 3886899"/>
              <a:gd name="connsiteX21" fmla="*/ 975741 w 4312029"/>
              <a:gd name="connsiteY21" fmla="*/ 250379 h 3886899"/>
              <a:gd name="connsiteX22" fmla="*/ 2118845 w 4312029"/>
              <a:gd name="connsiteY22" fmla="*/ 0 h 3886899"/>
              <a:gd name="connsiteX0" fmla="*/ 2118845 w 4312029"/>
              <a:gd name="connsiteY0" fmla="*/ 0 h 3886899"/>
              <a:gd name="connsiteX1" fmla="*/ 4304567 w 4312029"/>
              <a:gd name="connsiteY1" fmla="*/ 1972428 h 3886899"/>
              <a:gd name="connsiteX2" fmla="*/ 4312029 w 4312029"/>
              <a:gd name="connsiteY2" fmla="*/ 2120207 h 3886899"/>
              <a:gd name="connsiteX3" fmla="*/ 4275201 w 4312029"/>
              <a:gd name="connsiteY3" fmla="*/ 2019677 h 3886899"/>
              <a:gd name="connsiteX4" fmla="*/ 4105775 w 4312029"/>
              <a:gd name="connsiteY4" fmla="*/ 1739492 h 3886899"/>
              <a:gd name="connsiteX5" fmla="*/ 3751422 w 4312029"/>
              <a:gd name="connsiteY5" fmla="*/ 1423770 h 3886899"/>
              <a:gd name="connsiteX6" fmla="*/ 3721696 w 4312029"/>
              <a:gd name="connsiteY6" fmla="*/ 1409360 h 3886899"/>
              <a:gd name="connsiteX7" fmla="*/ 3723997 w 4312029"/>
              <a:gd name="connsiteY7" fmla="*/ 1415648 h 3886899"/>
              <a:gd name="connsiteX8" fmla="*/ 3809634 w 4312029"/>
              <a:gd name="connsiteY8" fmla="*/ 1982082 h 3886899"/>
              <a:gd name="connsiteX9" fmla="*/ 1904817 w 4312029"/>
              <a:gd name="connsiteY9" fmla="*/ 3886899 h 3886899"/>
              <a:gd name="connsiteX10" fmla="*/ 0 w 4312029"/>
              <a:gd name="connsiteY10" fmla="*/ 1982082 h 3886899"/>
              <a:gd name="connsiteX11" fmla="*/ 149690 w 4312029"/>
              <a:gd name="connsiteY11" fmla="*/ 1240642 h 3886899"/>
              <a:gd name="connsiteX12" fmla="*/ 175191 w 4312029"/>
              <a:gd name="connsiteY12" fmla="*/ 1187705 h 3886899"/>
              <a:gd name="connsiteX13" fmla="*/ 156598 w 4312029"/>
              <a:gd name="connsiteY13" fmla="*/ 1217102 h 3886899"/>
              <a:gd name="connsiteX14" fmla="*/ 87925 w 4312029"/>
              <a:gd name="connsiteY14" fmla="*/ 1359660 h 3886899"/>
              <a:gd name="connsiteX15" fmla="*/ 94437 w 4312029"/>
              <a:gd name="connsiteY15" fmla="*/ 1341869 h 3886899"/>
              <a:gd name="connsiteX16" fmla="*/ 162138 w 4312029"/>
              <a:gd name="connsiteY16" fmla="*/ 1196849 h 3886899"/>
              <a:gd name="connsiteX17" fmla="*/ 224722 w 4312029"/>
              <a:gd name="connsiteY17" fmla="*/ 1084885 h 3886899"/>
              <a:gd name="connsiteX18" fmla="*/ 237704 w 4312029"/>
              <a:gd name="connsiteY18" fmla="*/ 1004214 h 3886899"/>
              <a:gd name="connsiteX19" fmla="*/ 996869 w 4312029"/>
              <a:gd name="connsiteY19" fmla="*/ 307167 h 3886899"/>
              <a:gd name="connsiteX20" fmla="*/ 1008310 w 4312029"/>
              <a:gd name="connsiteY20" fmla="*/ 301655 h 3886899"/>
              <a:gd name="connsiteX21" fmla="*/ 975741 w 4312029"/>
              <a:gd name="connsiteY21" fmla="*/ 250379 h 3886899"/>
              <a:gd name="connsiteX22" fmla="*/ 2118845 w 4312029"/>
              <a:gd name="connsiteY22" fmla="*/ 0 h 3886899"/>
              <a:gd name="connsiteX0" fmla="*/ 2106896 w 4312029"/>
              <a:gd name="connsiteY0" fmla="*/ 0 h 3941255"/>
              <a:gd name="connsiteX1" fmla="*/ 4304567 w 4312029"/>
              <a:gd name="connsiteY1" fmla="*/ 2026784 h 3941255"/>
              <a:gd name="connsiteX2" fmla="*/ 4312029 w 4312029"/>
              <a:gd name="connsiteY2" fmla="*/ 2174563 h 3941255"/>
              <a:gd name="connsiteX3" fmla="*/ 4275201 w 4312029"/>
              <a:gd name="connsiteY3" fmla="*/ 2074033 h 3941255"/>
              <a:gd name="connsiteX4" fmla="*/ 4105775 w 4312029"/>
              <a:gd name="connsiteY4" fmla="*/ 1793848 h 3941255"/>
              <a:gd name="connsiteX5" fmla="*/ 3751422 w 4312029"/>
              <a:gd name="connsiteY5" fmla="*/ 1478126 h 3941255"/>
              <a:gd name="connsiteX6" fmla="*/ 3721696 w 4312029"/>
              <a:gd name="connsiteY6" fmla="*/ 1463716 h 3941255"/>
              <a:gd name="connsiteX7" fmla="*/ 3723997 w 4312029"/>
              <a:gd name="connsiteY7" fmla="*/ 1470004 h 3941255"/>
              <a:gd name="connsiteX8" fmla="*/ 3809634 w 4312029"/>
              <a:gd name="connsiteY8" fmla="*/ 2036438 h 3941255"/>
              <a:gd name="connsiteX9" fmla="*/ 1904817 w 4312029"/>
              <a:gd name="connsiteY9" fmla="*/ 3941255 h 3941255"/>
              <a:gd name="connsiteX10" fmla="*/ 0 w 4312029"/>
              <a:gd name="connsiteY10" fmla="*/ 2036438 h 3941255"/>
              <a:gd name="connsiteX11" fmla="*/ 149690 w 4312029"/>
              <a:gd name="connsiteY11" fmla="*/ 1294998 h 3941255"/>
              <a:gd name="connsiteX12" fmla="*/ 175191 w 4312029"/>
              <a:gd name="connsiteY12" fmla="*/ 1242061 h 3941255"/>
              <a:gd name="connsiteX13" fmla="*/ 156598 w 4312029"/>
              <a:gd name="connsiteY13" fmla="*/ 1271458 h 3941255"/>
              <a:gd name="connsiteX14" fmla="*/ 87925 w 4312029"/>
              <a:gd name="connsiteY14" fmla="*/ 1414016 h 3941255"/>
              <a:gd name="connsiteX15" fmla="*/ 94437 w 4312029"/>
              <a:gd name="connsiteY15" fmla="*/ 1396225 h 3941255"/>
              <a:gd name="connsiteX16" fmla="*/ 162138 w 4312029"/>
              <a:gd name="connsiteY16" fmla="*/ 1251205 h 3941255"/>
              <a:gd name="connsiteX17" fmla="*/ 224722 w 4312029"/>
              <a:gd name="connsiteY17" fmla="*/ 1139241 h 3941255"/>
              <a:gd name="connsiteX18" fmla="*/ 237704 w 4312029"/>
              <a:gd name="connsiteY18" fmla="*/ 1058570 h 3941255"/>
              <a:gd name="connsiteX19" fmla="*/ 996869 w 4312029"/>
              <a:gd name="connsiteY19" fmla="*/ 361523 h 3941255"/>
              <a:gd name="connsiteX20" fmla="*/ 1008310 w 4312029"/>
              <a:gd name="connsiteY20" fmla="*/ 356011 h 3941255"/>
              <a:gd name="connsiteX21" fmla="*/ 975741 w 4312029"/>
              <a:gd name="connsiteY21" fmla="*/ 304735 h 3941255"/>
              <a:gd name="connsiteX22" fmla="*/ 2106896 w 4312029"/>
              <a:gd name="connsiteY22" fmla="*/ 0 h 394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12029" h="3941255">
                <a:moveTo>
                  <a:pt x="2106896" y="0"/>
                </a:moveTo>
                <a:cubicBezTo>
                  <a:pt x="3244463" y="0"/>
                  <a:pt x="4192055" y="918901"/>
                  <a:pt x="4304567" y="2026784"/>
                </a:cubicBezTo>
                <a:lnTo>
                  <a:pt x="4312029" y="2174563"/>
                </a:lnTo>
                <a:lnTo>
                  <a:pt x="4275201" y="2074033"/>
                </a:lnTo>
                <a:cubicBezTo>
                  <a:pt x="4233475" y="1979828"/>
                  <a:pt x="4176780" y="1884711"/>
                  <a:pt x="4105775" y="1793848"/>
                </a:cubicBezTo>
                <a:cubicBezTo>
                  <a:pt x="3999268" y="1657555"/>
                  <a:pt x="3875689" y="1550188"/>
                  <a:pt x="3751422" y="1478126"/>
                </a:cubicBezTo>
                <a:lnTo>
                  <a:pt x="3721696" y="1463716"/>
                </a:lnTo>
                <a:lnTo>
                  <a:pt x="3723997" y="1470004"/>
                </a:lnTo>
                <a:cubicBezTo>
                  <a:pt x="3779652" y="1648940"/>
                  <a:pt x="3809634" y="1839188"/>
                  <a:pt x="3809634" y="2036438"/>
                </a:cubicBezTo>
                <a:cubicBezTo>
                  <a:pt x="3809634" y="3088439"/>
                  <a:pt x="2956818" y="3941255"/>
                  <a:pt x="1904817" y="3941255"/>
                </a:cubicBezTo>
                <a:cubicBezTo>
                  <a:pt x="852816" y="3941255"/>
                  <a:pt x="0" y="3088439"/>
                  <a:pt x="0" y="2036438"/>
                </a:cubicBezTo>
                <a:cubicBezTo>
                  <a:pt x="0" y="1773438"/>
                  <a:pt x="53301" y="1522887"/>
                  <a:pt x="149690" y="1294998"/>
                </a:cubicBezTo>
                <a:lnTo>
                  <a:pt x="175191" y="1242061"/>
                </a:lnTo>
                <a:lnTo>
                  <a:pt x="156598" y="1271458"/>
                </a:lnTo>
                <a:lnTo>
                  <a:pt x="87925" y="1414016"/>
                </a:lnTo>
                <a:lnTo>
                  <a:pt x="94437" y="1396225"/>
                </a:lnTo>
                <a:cubicBezTo>
                  <a:pt x="115283" y="1346940"/>
                  <a:pt x="137876" y="1298574"/>
                  <a:pt x="162138" y="1251205"/>
                </a:cubicBezTo>
                <a:lnTo>
                  <a:pt x="224722" y="1139241"/>
                </a:lnTo>
                <a:lnTo>
                  <a:pt x="237704" y="1058570"/>
                </a:lnTo>
                <a:cubicBezTo>
                  <a:pt x="413646" y="734690"/>
                  <a:pt x="672989" y="537465"/>
                  <a:pt x="996869" y="361523"/>
                </a:cubicBezTo>
                <a:lnTo>
                  <a:pt x="1008310" y="356011"/>
                </a:lnTo>
                <a:cubicBezTo>
                  <a:pt x="1013954" y="352488"/>
                  <a:pt x="970097" y="308258"/>
                  <a:pt x="975741" y="304735"/>
                </a:cubicBezTo>
                <a:cubicBezTo>
                  <a:pt x="1297783" y="119556"/>
                  <a:pt x="1708748" y="0"/>
                  <a:pt x="2106896" y="0"/>
                </a:cubicBezTo>
                <a:close/>
              </a:path>
            </a:pathLst>
          </a:custGeom>
          <a:gradFill flip="none" rotWithShape="1">
            <a:gsLst>
              <a:gs pos="25000">
                <a:srgbClr val="CDDC2A"/>
              </a:gs>
              <a:gs pos="61000">
                <a:srgbClr val="81C241"/>
              </a:gs>
              <a:gs pos="82000">
                <a:srgbClr val="6EC04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520700" dist="292100" dir="3300000" sx="104000" sy="104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210" tIns="28605" rIns="57210" bIns="286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6044"/>
            <a:endParaRPr lang="en-US" sz="876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4" name="Group 26">
            <a:extLst>
              <a:ext uri="{FF2B5EF4-FFF2-40B4-BE49-F238E27FC236}">
                <a16:creationId xmlns:a16="http://schemas.microsoft.com/office/drawing/2014/main" xmlns="" id="{14CAA8FB-7384-9A46-9DCA-4D7A306A88A4}"/>
              </a:ext>
            </a:extLst>
          </p:cNvPr>
          <p:cNvGrpSpPr/>
          <p:nvPr/>
        </p:nvGrpSpPr>
        <p:grpSpPr>
          <a:xfrm>
            <a:off x="956548" y="2354211"/>
            <a:ext cx="1636633" cy="1636633"/>
            <a:chOff x="4127542" y="1292470"/>
            <a:chExt cx="2991382" cy="299138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CE61E1C2-0DA7-AA4B-8A0F-F5D96E1FD7B7}"/>
                </a:ext>
              </a:extLst>
            </p:cNvPr>
            <p:cNvSpPr/>
            <p:nvPr/>
          </p:nvSpPr>
          <p:spPr>
            <a:xfrm>
              <a:off x="4127542" y="1292470"/>
              <a:ext cx="2991382" cy="29913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69900" dist="165100" dir="36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210" tIns="28605" rIns="57210" bIns="286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6044"/>
              <a:endParaRPr lang="en-US" sz="8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F30F2DB-8B3F-874C-91D0-509BFBC8169A}"/>
                </a:ext>
              </a:extLst>
            </p:cNvPr>
            <p:cNvSpPr/>
            <p:nvPr/>
          </p:nvSpPr>
          <p:spPr>
            <a:xfrm>
              <a:off x="4155142" y="1317128"/>
              <a:ext cx="2931554" cy="2931554"/>
            </a:xfrm>
            <a:prstGeom prst="ellipse">
              <a:avLst/>
            </a:prstGeom>
            <a:gradFill flip="none" rotWithShape="1">
              <a:gsLst>
                <a:gs pos="0">
                  <a:srgbClr val="FCF9FB"/>
                </a:gs>
                <a:gs pos="100000">
                  <a:schemeClr val="bg1">
                    <a:lumMod val="65000"/>
                    <a:alpha val="71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210" tIns="28605" rIns="57210" bIns="286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6044"/>
              <a:endParaRPr lang="en-US" sz="87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8E0260ED-908E-D747-ADDD-267ED6143F77}"/>
              </a:ext>
            </a:extLst>
          </p:cNvPr>
          <p:cNvSpPr/>
          <p:nvPr/>
        </p:nvSpPr>
        <p:spPr>
          <a:xfrm>
            <a:off x="992598" y="2500806"/>
            <a:ext cx="1642154" cy="519883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3003" dirty="0" smtClean="0">
                <a:ln w="0"/>
                <a:solidFill>
                  <a:srgbClr val="64AE3E"/>
                </a:solidFill>
                <a:latin typeface="Broadway" panose="04040905080B02020502" pitchFamily="82" charset="0"/>
              </a:rPr>
              <a:t>Example</a:t>
            </a:r>
            <a:endParaRPr lang="en-US" sz="3003" dirty="0">
              <a:ln w="0"/>
              <a:solidFill>
                <a:srgbClr val="64AE3E"/>
              </a:solidFill>
              <a:latin typeface="Broadway" panose="04040905080B02020502" pitchFamily="8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3E16EA-D12F-AF4C-A82A-8A9C23C4F60D}"/>
              </a:ext>
            </a:extLst>
          </p:cNvPr>
          <p:cNvSpPr/>
          <p:nvPr/>
        </p:nvSpPr>
        <p:spPr>
          <a:xfrm>
            <a:off x="919375" y="3049435"/>
            <a:ext cx="1721619" cy="488656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1400" dirty="0" smtClean="0"/>
              <a:t>How to create synonym</a:t>
            </a:r>
            <a:endParaRPr lang="en-US" sz="1400" dirty="0">
              <a:ln w="0"/>
              <a:solidFill>
                <a:prstClr val="black">
                  <a:alpha val="53000"/>
                </a:prstClr>
              </a:solidFill>
            </a:endParaRPr>
          </a:p>
        </p:txBody>
      </p:sp>
      <p:grpSp>
        <p:nvGrpSpPr>
          <p:cNvPr id="19" name="Group 33">
            <a:extLst>
              <a:ext uri="{FF2B5EF4-FFF2-40B4-BE49-F238E27FC236}">
                <a16:creationId xmlns:a16="http://schemas.microsoft.com/office/drawing/2014/main" xmlns="" id="{B373211A-BC5D-654E-AF74-D98902C1EC84}"/>
              </a:ext>
            </a:extLst>
          </p:cNvPr>
          <p:cNvGrpSpPr/>
          <p:nvPr/>
        </p:nvGrpSpPr>
        <p:grpSpPr>
          <a:xfrm>
            <a:off x="3224464" y="2815383"/>
            <a:ext cx="907165" cy="907165"/>
            <a:chOff x="4127542" y="1292470"/>
            <a:chExt cx="2991382" cy="299138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97D417FE-CB5E-7240-8581-90FE4A9A241E}"/>
                </a:ext>
              </a:extLst>
            </p:cNvPr>
            <p:cNvSpPr/>
            <p:nvPr/>
          </p:nvSpPr>
          <p:spPr>
            <a:xfrm>
              <a:off x="4127542" y="1292470"/>
              <a:ext cx="2991382" cy="29913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69900" dist="165100" dir="36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210" tIns="28605" rIns="57210" bIns="286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6044"/>
              <a:endParaRPr lang="en-US" sz="87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B0E2BBA6-4E6B-FE44-A317-7340887DADE5}"/>
                </a:ext>
              </a:extLst>
            </p:cNvPr>
            <p:cNvSpPr/>
            <p:nvPr/>
          </p:nvSpPr>
          <p:spPr>
            <a:xfrm>
              <a:off x="4155142" y="1317128"/>
              <a:ext cx="2931554" cy="2931554"/>
            </a:xfrm>
            <a:prstGeom prst="ellipse">
              <a:avLst/>
            </a:prstGeom>
            <a:gradFill flip="none" rotWithShape="1">
              <a:gsLst>
                <a:gs pos="0">
                  <a:srgbClr val="FCF9FB"/>
                </a:gs>
                <a:gs pos="100000">
                  <a:schemeClr val="bg1">
                    <a:lumMod val="65000"/>
                    <a:alpha val="71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210" tIns="28605" rIns="57210" bIns="286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6044"/>
              <a:endParaRPr lang="en-US" sz="87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4FD5F60-7295-CE49-A4CF-F77BFD2224C5}"/>
              </a:ext>
            </a:extLst>
          </p:cNvPr>
          <p:cNvSpPr txBox="1"/>
          <p:nvPr/>
        </p:nvSpPr>
        <p:spPr>
          <a:xfrm>
            <a:off x="270990" y="389154"/>
            <a:ext cx="258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5265">
              <a:defRPr/>
            </a:pPr>
            <a:r>
              <a:rPr lang="en-US" sz="4000" dirty="0" smtClean="0"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Synonym</a:t>
            </a:r>
            <a:endParaRPr lang="en-US" sz="2187" dirty="0"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6564730"/>
            <a:ext cx="12192000" cy="293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OnTrack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6" y="5355207"/>
            <a:ext cx="1146603" cy="114660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027696AD-0609-9E40-BF8B-3333C9925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012" y="1477390"/>
            <a:ext cx="5229686" cy="449031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027696AD-0609-9E40-BF8B-3333C9925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375" y="389154"/>
            <a:ext cx="5229686" cy="449031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027696AD-0609-9E40-BF8B-3333C9925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791" y="1428977"/>
            <a:ext cx="5229686" cy="449031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027696AD-0609-9E40-BF8B-3333C9925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9791" y="1477390"/>
            <a:ext cx="5229686" cy="4490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5" grpId="0"/>
      <p:bldP spid="16" grpId="0"/>
      <p:bldP spid="18" grpId="0" animBg="1"/>
      <p:bldP spid="23" grpId="0"/>
      <p:bldP spid="24" grpId="0"/>
      <p:bldP spid="26" grpId="0" animBg="1"/>
      <p:bldP spid="31" grpId="0"/>
      <p:bldP spid="32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564730"/>
            <a:ext cx="12192000" cy="293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thank you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501809"/>
          </a:xfrm>
          <a:prstGeom prst="rect">
            <a:avLst/>
          </a:prstGeom>
        </p:spPr>
      </p:pic>
      <p:pic>
        <p:nvPicPr>
          <p:cNvPr id="3" name="Picture 2" descr="OnTrack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71" y="5355207"/>
            <a:ext cx="1146603" cy="1146603"/>
          </a:xfrm>
          <a:prstGeom prst="rect">
            <a:avLst/>
          </a:prstGeom>
        </p:spPr>
      </p:pic>
      <p:pic>
        <p:nvPicPr>
          <p:cNvPr id="5" name="Picture 4" descr="smil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495" y="4133954"/>
            <a:ext cx="2819400" cy="2367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ny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1" id="{24BFB416-83F9-174A-829A-BA5BB4669B95}" vid="{11B04B32-9428-AA42-9FEC-6E2F23E0B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tinyPPT</Template>
  <TotalTime>188</TotalTime>
  <Words>185</Words>
  <Application>Microsoft Macintosh PowerPoint</Application>
  <PresentationFormat>Custom</PresentationFormat>
  <Paragraphs>65</Paragraphs>
  <Slides>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tinyPPT.com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Manager>tinyPPT.com</Manager>
  <LinksUpToDate>false</LinksUpToDate>
  <SharedDoc>false</SharedDoc>
  <HyperlinkBase>https://tinyppt.com/</HyperlinkBase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</dc:subject>
  <dc:creator>THANH PHONG HO</dc:creator>
  <cp:keywords>PowerPoint Presentation - TinyPPT.com</cp:keywords>
  <dc:description>We design and provide free PowerPoint Templates, Keynote Templates (MacOS) and Google Slides Templates with High-quality editable graphics, easily customizable to your needs and include animated.
Contact us: contact@tinyppt.com</dc:description>
  <cp:lastModifiedBy>admin</cp:lastModifiedBy>
  <cp:revision>46</cp:revision>
  <dcterms:created xsi:type="dcterms:W3CDTF">2018-07-15T11:37:40Z</dcterms:created>
  <dcterms:modified xsi:type="dcterms:W3CDTF">2019-06-18T02:59:56Z</dcterms:modified>
  <cp:category>PowerPoint Templates, Google Slides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ource">
    <vt:lpwstr>tinyPPT.com</vt:lpwstr>
  </property>
  <property fmtid="{D5CDD505-2E9C-101B-9397-08002B2CF9AE}" pid="3" name="Mailstop">
    <vt:lpwstr>contact@tinyppt.com</vt:lpwstr>
  </property>
  <property fmtid="{D5CDD505-2E9C-101B-9397-08002B2CF9AE}" pid="4" name="Owner">
    <vt:lpwstr>tinyPPT.com</vt:lpwstr>
  </property>
</Properties>
</file>